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02" r:id="rId3"/>
    <p:sldId id="334" r:id="rId4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5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3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4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19200" y="2421255"/>
            <a:ext cx="9753600" cy="10744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335530" y="3750945"/>
            <a:ext cx="7520940" cy="8229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0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55820" y="3713480"/>
            <a:ext cx="99123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160010" y="2277110"/>
            <a:ext cx="199390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7990"/>
            <a:ext cx="10800000" cy="2272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456430" y="1917065"/>
            <a:ext cx="325183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355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491230" y="4871085"/>
            <a:ext cx="162560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41395" y="5485765"/>
            <a:ext cx="1702435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20440" y="6093460"/>
            <a:ext cx="185356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738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528570" y="3867483"/>
            <a:ext cx="510649" cy="24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86309" y="3867483"/>
            <a:ext cx="263061" cy="24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11765" y="5578451"/>
            <a:ext cx="858819" cy="24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97546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86170" y="1416685"/>
            <a:ext cx="73215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58795" y="3319145"/>
            <a:ext cx="123190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82865" y="3319145"/>
            <a:ext cx="73215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93770" y="5212715"/>
            <a:ext cx="73152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25360" y="5212715"/>
            <a:ext cx="124079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0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291428" y="2393263"/>
            <a:ext cx="361904" cy="400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735"/>
            <a:ext cx="10800000" cy="3912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2087660"/>
            <a:ext cx="333333" cy="381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4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1191353"/>
            <a:ext cx="419047" cy="381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8571" y="3098773"/>
            <a:ext cx="333333" cy="381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5125"/>
            <a:ext cx="10800000" cy="3943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2102291"/>
            <a:ext cx="361904" cy="400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1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158615" y="3390900"/>
            <a:ext cx="128841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21555" y="5657215"/>
            <a:ext cx="310134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2023-12-22T14:14:14Z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