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9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image" Target="../media/image8.png"/><Relationship Id="rId4" Type="http://schemas.openxmlformats.org/officeDocument/2006/relationships/tags" Target="../tags/tag5.xml"/><Relationship Id="rId3" Type="http://schemas.openxmlformats.org/officeDocument/2006/relationships/image" Target="../media/image16.png"/><Relationship Id="rId2" Type="http://schemas.openxmlformats.org/officeDocument/2006/relationships/tags" Target="../tags/tag4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8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33700" y="2990850"/>
            <a:ext cx="632460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4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662349" y="4925898"/>
            <a:ext cx="1332825" cy="504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176135" y="5760720"/>
            <a:ext cx="228790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405" y="764540"/>
            <a:ext cx="9823450" cy="2601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56270" y="1701165"/>
            <a:ext cx="103632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405" y="2997200"/>
            <a:ext cx="9823450" cy="3660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783840" y="2997200"/>
            <a:ext cx="3573145" cy="971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935730" y="4005580"/>
            <a:ext cx="4246880" cy="9715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951855" y="5085715"/>
            <a:ext cx="269303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93716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5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4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1086410"/>
            <a:ext cx="333333" cy="390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8571" y="1877748"/>
            <a:ext cx="333333" cy="381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1428" y="3469959"/>
            <a:ext cx="428571" cy="381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9523" y="4251763"/>
            <a:ext cx="361904" cy="390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9523" y="5033568"/>
            <a:ext cx="361904" cy="400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0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1191219"/>
            <a:ext cx="428571" cy="381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1428" y="1982315"/>
            <a:ext cx="428571" cy="390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3554975"/>
            <a:ext cx="361904" cy="400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9523" y="4346071"/>
            <a:ext cx="361904" cy="400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8571" y="5156229"/>
            <a:ext cx="333333" cy="381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5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635"/>
            <a:ext cx="10800000" cy="3127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138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8794" y="1097901"/>
            <a:ext cx="275118" cy="314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3073" y="3049377"/>
            <a:ext cx="298699" cy="33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8794" y="5008721"/>
            <a:ext cx="275118" cy="314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7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276236" y="2230252"/>
            <a:ext cx="326157" cy="38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20324" y="3805398"/>
            <a:ext cx="419345" cy="37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76236" y="5371223"/>
            <a:ext cx="326157" cy="37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9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248296"/>
            <a:ext cx="361904" cy="400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8571" y="4411419"/>
            <a:ext cx="333333" cy="381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856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5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1914935"/>
            <a:ext cx="295238" cy="371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5238" y="2705476"/>
            <a:ext cx="209523" cy="371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3496018"/>
            <a:ext cx="333333" cy="371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7619" y="4277035"/>
            <a:ext cx="323809" cy="380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5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806575" y="4540885"/>
            <a:ext cx="3879215" cy="93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99515" y="2781300"/>
            <a:ext cx="913828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6880"/>
            <a:ext cx="10800000" cy="3272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2117265"/>
            <a:ext cx="361904" cy="400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1428" y="3729889"/>
            <a:ext cx="428571" cy="381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15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875858" y="2503914"/>
            <a:ext cx="1067399" cy="28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37300" y="4053337"/>
            <a:ext cx="1084897" cy="54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40531" y="5130054"/>
            <a:ext cx="1067399" cy="533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185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91831" y="2766098"/>
            <a:ext cx="967351" cy="48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46744" y="4379213"/>
            <a:ext cx="1588657" cy="487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40932" y="5347081"/>
            <a:ext cx="668494" cy="48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143885" y="981075"/>
            <a:ext cx="325945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500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096946" y="2086040"/>
            <a:ext cx="288581" cy="338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47475" y="4867014"/>
            <a:ext cx="362788" cy="33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8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9047" y="1076872"/>
            <a:ext cx="361904" cy="400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8571" y="3479415"/>
            <a:ext cx="333333" cy="390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7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1143772"/>
            <a:ext cx="333333" cy="381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36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218793" y="2151428"/>
            <a:ext cx="347281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18793" y="2928571"/>
            <a:ext cx="356420" cy="36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37071" y="3687428"/>
            <a:ext cx="319864" cy="36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37071" y="4455428"/>
            <a:ext cx="292447" cy="36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82237" y="5991428"/>
            <a:ext cx="402115" cy="36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2023-12-22T13:41:40Z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