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08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0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9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image" Target="../media/image13.png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2.png"/><Relationship Id="rId2" Type="http://schemas.openxmlformats.org/officeDocument/2006/relationships/tags" Target="../tags/tag1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image" Target="../media/image13.png"/><Relationship Id="rId3" Type="http://schemas.openxmlformats.org/officeDocument/2006/relationships/tags" Target="../tags/tag17.xml"/><Relationship Id="rId2" Type="http://schemas.openxmlformats.org/officeDocument/2006/relationships/image" Target="../media/image12.png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09850" y="2971800"/>
            <a:ext cx="69723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70" y="971755"/>
            <a:ext cx="1152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8267" y="1629223"/>
            <a:ext cx="228495" cy="2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0184" y="2753591"/>
            <a:ext cx="285619" cy="2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8746" y="3877958"/>
            <a:ext cx="238016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071450"/>
            <a:ext cx="11520000" cy="282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599" y="1233547"/>
            <a:ext cx="228495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037" y="2358693"/>
            <a:ext cx="276099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1280"/>
            <a:ext cx="11520000" cy="3899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4601" y="1972732"/>
            <a:ext cx="228495" cy="2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5081" y="2516124"/>
            <a:ext cx="247537" cy="2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6039" y="3069049"/>
            <a:ext cx="276099" cy="2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4601" y="3612441"/>
            <a:ext cx="209454" cy="2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5081" y="4155834"/>
            <a:ext cx="247537" cy="2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6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71801" y="2137970"/>
            <a:ext cx="238016" cy="23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6049" y="2709340"/>
            <a:ext cx="218975" cy="22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2280" y="4394884"/>
            <a:ext cx="276099" cy="22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900000"/>
            <a:ext cx="11520000" cy="1674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8106" y="1053127"/>
            <a:ext cx="228495" cy="22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6867" y="1608214"/>
            <a:ext cx="247537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30" y="2709115"/>
            <a:ext cx="11520000" cy="317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0" y="971755"/>
            <a:ext cx="11520000" cy="4333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6665" y="3238400"/>
            <a:ext cx="199933" cy="23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53508" y="3238400"/>
            <a:ext cx="104727" cy="23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65211" y="3790775"/>
            <a:ext cx="238016" cy="22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16219" y="3790775"/>
            <a:ext cx="276098" cy="22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38864" y="3790775"/>
            <a:ext cx="247537" cy="22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73674" y="4333627"/>
            <a:ext cx="209454" cy="22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82533" y="4333627"/>
            <a:ext cx="228495" cy="22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1211" y="4876479"/>
            <a:ext cx="247537" cy="23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84252" y="4886003"/>
            <a:ext cx="199933" cy="22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97442" y="4876479"/>
            <a:ext cx="257057" cy="23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0" y="1043510"/>
            <a:ext cx="11520000" cy="435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7376" y="4451964"/>
            <a:ext cx="247537" cy="23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971755"/>
            <a:ext cx="11520000" cy="487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8437" y="1124360"/>
            <a:ext cx="276099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478" y="2211676"/>
            <a:ext cx="228495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958" y="3308530"/>
            <a:ext cx="247537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478" y="4949042"/>
            <a:ext cx="228495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00000"/>
            <a:ext cx="11520000" cy="478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732" y="3073371"/>
            <a:ext cx="228495" cy="23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732" y="3635779"/>
            <a:ext cx="228495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649" y="4188654"/>
            <a:ext cx="285619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732" y="4741529"/>
            <a:ext cx="228495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732" y="5294405"/>
            <a:ext cx="228495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984105" y="899795"/>
            <a:ext cx="1611630" cy="184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30" y="971755"/>
            <a:ext cx="11520000" cy="4851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8444" y="1696172"/>
            <a:ext cx="285619" cy="2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7006" y="3145008"/>
            <a:ext cx="238016" cy="23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7965" y="4593843"/>
            <a:ext cx="266578" cy="23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971755"/>
            <a:ext cx="11520000" cy="2964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3989" y="1190971"/>
            <a:ext cx="228495" cy="2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468" y="2639704"/>
            <a:ext cx="238016" cy="2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1187020"/>
            <a:ext cx="11520000" cy="217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7767" y="1891667"/>
            <a:ext cx="199933" cy="22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7767" y="2443959"/>
            <a:ext cx="199933" cy="22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9205" y="2996250"/>
            <a:ext cx="247537" cy="22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0"/>
          <a:stretch>
            <a:fillRect/>
          </a:stretch>
        </p:blipFill>
        <p:spPr>
          <a:xfrm>
            <a:off x="768985" y="3429000"/>
            <a:ext cx="11159580" cy="113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30680" y="3581712"/>
            <a:ext cx="199933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102118" y="4144085"/>
            <a:ext cx="247537" cy="22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96"/>
          <a:stretch>
            <a:fillRect/>
          </a:stretch>
        </p:blipFill>
        <p:spPr>
          <a:xfrm>
            <a:off x="335915" y="1052830"/>
            <a:ext cx="11520170" cy="575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1700530"/>
            <a:ext cx="11349355" cy="262763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684020" y="2145030"/>
            <a:ext cx="2611755" cy="707390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4008120" y="2145030"/>
            <a:ext cx="2611755" cy="707390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>
            <a:off x="6384290" y="2145030"/>
            <a:ext cx="4680585" cy="707390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 flipH="1">
            <a:off x="1703705" y="2132330"/>
            <a:ext cx="7056755" cy="720090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 flipH="1">
            <a:off x="8688705" y="2145030"/>
            <a:ext cx="2249170" cy="707390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447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6356" y="2775723"/>
            <a:ext cx="238016" cy="23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877" y="3327967"/>
            <a:ext cx="228495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794" y="3889732"/>
            <a:ext cx="285619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5877" y="4441975"/>
            <a:ext cx="228495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794" y="5003740"/>
            <a:ext cx="285619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900000"/>
            <a:ext cx="11520000" cy="36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41495" y="3505535"/>
            <a:ext cx="894942" cy="343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02883" y="3505535"/>
            <a:ext cx="695008" cy="343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7" b="68446"/>
          <a:stretch>
            <a:fillRect/>
          </a:stretch>
        </p:blipFill>
        <p:spPr>
          <a:xfrm>
            <a:off x="983615" y="4581525"/>
            <a:ext cx="10873105" cy="137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944781" y="5143944"/>
            <a:ext cx="476033" cy="2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0" t="36438" r="75629" b="36342"/>
          <a:stretch>
            <a:fillRect/>
          </a:stretch>
        </p:blipFill>
        <p:spPr>
          <a:xfrm>
            <a:off x="1991995" y="1917065"/>
            <a:ext cx="1595120" cy="72009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0" t="36438" r="75732" b="36342"/>
          <a:stretch>
            <a:fillRect/>
          </a:stretch>
        </p:blipFill>
        <p:spPr>
          <a:xfrm>
            <a:off x="4944110" y="1917065"/>
            <a:ext cx="1699200" cy="77230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0" t="36438" r="75629" b="36342"/>
          <a:stretch>
            <a:fillRect/>
          </a:stretch>
        </p:blipFill>
        <p:spPr>
          <a:xfrm>
            <a:off x="3791585" y="4968240"/>
            <a:ext cx="1645920" cy="72009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58"/>
          <a:stretch>
            <a:fillRect/>
          </a:stretch>
        </p:blipFill>
        <p:spPr>
          <a:xfrm>
            <a:off x="335280" y="1772920"/>
            <a:ext cx="11520170" cy="298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419985" y="2304415"/>
            <a:ext cx="116141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8082" y="3883444"/>
            <a:ext cx="599801" cy="343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0" t="36438" r="75629" b="36342"/>
          <a:stretch>
            <a:fillRect/>
          </a:stretch>
        </p:blipFill>
        <p:spPr>
          <a:xfrm>
            <a:off x="629920" y="2304415"/>
            <a:ext cx="1497330" cy="72009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0" t="36438" r="75629" b="36342"/>
          <a:stretch>
            <a:fillRect/>
          </a:stretch>
        </p:blipFill>
        <p:spPr>
          <a:xfrm>
            <a:off x="2639695" y="3789045"/>
            <a:ext cx="1631950" cy="72009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2024-01-09T02:39:15Z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