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29" r:id="rId7"/>
    <p:sldId id="328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9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9800" y="2943225"/>
            <a:ext cx="77724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510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2049" y="3217227"/>
            <a:ext cx="209454" cy="2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3487" y="3827525"/>
            <a:ext cx="257057" cy="2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2049" y="4447360"/>
            <a:ext cx="199933" cy="2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2528" y="5067194"/>
            <a:ext cx="238016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2528" y="5677493"/>
            <a:ext cx="228495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830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6725" y="2002790"/>
            <a:ext cx="61912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7751" y="4452921"/>
            <a:ext cx="495074" cy="32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1388" y="5272240"/>
            <a:ext cx="742611" cy="32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191260" y="2645410"/>
            <a:ext cx="164401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933825" y="3509645"/>
            <a:ext cx="1512000" cy="815307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28245"/>
            <a:ext cx="11520000" cy="437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3163" y="1828715"/>
            <a:ext cx="228495" cy="2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2684" y="3057865"/>
            <a:ext cx="209454" cy="2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4122" y="4277486"/>
            <a:ext cx="257057" cy="2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8"/>
          <a:stretch>
            <a:fillRect/>
          </a:stretch>
        </p:blipFill>
        <p:spPr>
          <a:xfrm>
            <a:off x="839470" y="5229225"/>
            <a:ext cx="10945585" cy="131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63082" y="5535989"/>
            <a:ext cx="209454" cy="21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57785"/>
            <a:ext cx="11520000" cy="238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006" y="1015055"/>
            <a:ext cx="228495" cy="21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965" y="2227289"/>
            <a:ext cx="257057" cy="20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1124790"/>
            <a:ext cx="11520000" cy="362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018" y="1887015"/>
            <a:ext cx="228495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8539" y="2487268"/>
            <a:ext cx="199933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9977" y="3097048"/>
            <a:ext cx="257057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9018" y="3697301"/>
            <a:ext cx="238016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8539" y="4297553"/>
            <a:ext cx="209454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05"/>
          <a:stretch>
            <a:fillRect/>
          </a:stretch>
        </p:blipFill>
        <p:spPr>
          <a:xfrm>
            <a:off x="7105015" y="1052830"/>
            <a:ext cx="4872445" cy="359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61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9107" y="2301388"/>
            <a:ext cx="809256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4214" y="2301388"/>
            <a:ext cx="333223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9107" y="5067310"/>
            <a:ext cx="809256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57636" y="5067310"/>
            <a:ext cx="580760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95390" y="4979670"/>
            <a:ext cx="48577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74750" y="3509645"/>
            <a:ext cx="10525760" cy="68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3553" y="3280615"/>
            <a:ext cx="818776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1885" y="3352165"/>
            <a:ext cx="35814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0560" y="1709420"/>
            <a:ext cx="10544175" cy="68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2024-01-09T06:09:25Z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