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42970" y="1917065"/>
            <a:ext cx="530542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57320" y="3356610"/>
            <a:ext cx="42767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309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625" y="1551305"/>
            <a:ext cx="44831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615" y="2056765"/>
            <a:ext cx="36512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625" y="2548255"/>
            <a:ext cx="44831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615" y="3057525"/>
            <a:ext cx="36512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615" y="3562985"/>
            <a:ext cx="36512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75650" y="845185"/>
            <a:ext cx="340931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3955" y="1546860"/>
            <a:ext cx="37274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7790" y="1546860"/>
            <a:ext cx="31750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3955" y="2984500"/>
            <a:ext cx="37274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8740" y="2984500"/>
            <a:ext cx="38608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2990"/>
            <a:ext cx="11520000" cy="3032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7755" y="1313180"/>
            <a:ext cx="35306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755" y="1807210"/>
            <a:ext cx="35306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5535" y="2303145"/>
            <a:ext cx="32004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3635" y="2808605"/>
            <a:ext cx="24003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1725" y="3314065"/>
            <a:ext cx="33655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3861005"/>
            <a:ext cx="11520000" cy="2410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664335" y="5676265"/>
            <a:ext cx="53784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3862705" y="5830570"/>
            <a:ext cx="32321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5862955" y="5676265"/>
            <a:ext cx="53784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7957185" y="5676265"/>
            <a:ext cx="53784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10165715" y="5830570"/>
            <a:ext cx="32321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1280"/>
            <a:ext cx="11520000" cy="296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6020" y="1620520"/>
            <a:ext cx="30543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6020" y="2115820"/>
            <a:ext cx="30543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6020" y="2607945"/>
            <a:ext cx="30543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460" y="3112770"/>
            <a:ext cx="38227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460" y="3620770"/>
            <a:ext cx="38227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