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61870" y="3014345"/>
            <a:ext cx="76676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268935"/>
            <a:ext cx="11520000" cy="3582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7130" y="1469033"/>
            <a:ext cx="437950" cy="38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858" y="2345656"/>
            <a:ext cx="257057" cy="2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130" y="2907838"/>
            <a:ext cx="437950" cy="39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858" y="3784461"/>
            <a:ext cx="257057" cy="2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1858" y="4508628"/>
            <a:ext cx="257057" cy="1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517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63040" y="2989580"/>
            <a:ext cx="40322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7645" y="3647440"/>
            <a:ext cx="37655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3035" y="4295140"/>
            <a:ext cx="46799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5575" y="4953000"/>
            <a:ext cx="45466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3040" y="5599430"/>
            <a:ext cx="40322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836500"/>
            <a:ext cx="10627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4718" y="2041263"/>
            <a:ext cx="228355" cy="184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4718" y="4037477"/>
            <a:ext cx="228355" cy="184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8106" y="5295003"/>
            <a:ext cx="412796" cy="35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381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6495" y="1670761"/>
            <a:ext cx="447471" cy="38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223" y="3337354"/>
            <a:ext cx="257057" cy="19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764540"/>
            <a:ext cx="11520000" cy="4637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3670" y="1556385"/>
            <a:ext cx="44196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740" y="2800985"/>
            <a:ext cx="51752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5730" y="4076700"/>
            <a:ext cx="47053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184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2337" y="1033703"/>
            <a:ext cx="266578" cy="29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852625"/>
            <a:ext cx="11520000" cy="21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792816" y="2976880"/>
            <a:ext cx="295140" cy="30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36500"/>
            <a:ext cx="11520000" cy="561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172016" y="3103456"/>
            <a:ext cx="342743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86793" y="4541734"/>
            <a:ext cx="29514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500"/>
            <a:ext cx="101230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47598" y="1062546"/>
            <a:ext cx="267716" cy="25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7598" y="1698825"/>
            <a:ext cx="242617" cy="25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36500"/>
            <a:ext cx="11520000" cy="5748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2024-01-09T05:53:21Z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