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33" r:id="rId5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2345" y="2853055"/>
            <a:ext cx="76866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1555" y="1628775"/>
            <a:ext cx="10169525" cy="288925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875790" y="2159000"/>
            <a:ext cx="1656080" cy="187261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2019300" y="2087245"/>
            <a:ext cx="1944370" cy="194437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5763895" y="2159000"/>
            <a:ext cx="1800225" cy="194437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7760970" y="2159000"/>
            <a:ext cx="2395220" cy="187261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V="1">
            <a:off x="5836285" y="2087245"/>
            <a:ext cx="4319905" cy="194437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1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椭圆 5"/>
          <p:cNvSpPr/>
          <p:nvPr/>
        </p:nvSpPr>
        <p:spPr bwMode="white">
          <a:xfrm>
            <a:off x="1125855" y="3589655"/>
            <a:ext cx="466725" cy="2127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6571615" y="3616325"/>
            <a:ext cx="466725" cy="2374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125855" y="4574540"/>
            <a:ext cx="466725" cy="196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6571615" y="4589780"/>
            <a:ext cx="466725" cy="2209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1125855" y="5581015"/>
            <a:ext cx="466725" cy="2127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06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654425" y="2636520"/>
            <a:ext cx="134302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835785" y="5039995"/>
            <a:ext cx="1512000" cy="80661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2840"/>
            <a:ext cx="1107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1324" y="1083348"/>
            <a:ext cx="768976" cy="43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7548" y="3043030"/>
            <a:ext cx="897139" cy="43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343660" y="5732780"/>
            <a:ext cx="1548000" cy="819183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05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0413" y="5341525"/>
            <a:ext cx="961586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519795" y="3495040"/>
            <a:ext cx="1937385" cy="87185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4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16259" y="2056553"/>
            <a:ext cx="1094876" cy="44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800600" y="1133475"/>
            <a:ext cx="2232000" cy="80421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344295" y="3725545"/>
            <a:ext cx="210439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5575" y="1764030"/>
            <a:ext cx="5054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945" y="3943350"/>
            <a:ext cx="4356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513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244" y="1157372"/>
            <a:ext cx="342743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847" y="2606285"/>
            <a:ext cx="26657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847" y="4064729"/>
            <a:ext cx="26657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556385"/>
            <a:ext cx="10555605" cy="521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8165465" cy="9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