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0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image" Target="../media/image4.png"/><Relationship Id="rId4" Type="http://schemas.openxmlformats.org/officeDocument/2006/relationships/tags" Target="../tags/tag12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2.png"/><Relationship Id="rId2" Type="http://schemas.openxmlformats.org/officeDocument/2006/relationships/tags" Target="../tags/tag1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71950" y="2947670"/>
            <a:ext cx="38481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66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0287" y="2824425"/>
            <a:ext cx="599801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6502" y="2824425"/>
            <a:ext cx="314181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3031" y="2919726"/>
            <a:ext cx="590280" cy="2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61676" y="2824425"/>
            <a:ext cx="380826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2453" y="2976906"/>
            <a:ext cx="333223" cy="1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1940" y="3948969"/>
            <a:ext cx="1647074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80717" y="4663721"/>
            <a:ext cx="1437620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20519" y="5206933"/>
            <a:ext cx="1132958" cy="26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295015" y="2717800"/>
            <a:ext cx="90678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9672320" y="2717800"/>
            <a:ext cx="53975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7534910" y="3797935"/>
            <a:ext cx="242443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283460" y="4412615"/>
            <a:ext cx="227076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269570"/>
            <a:ext cx="1152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774825" y="1773555"/>
            <a:ext cx="156273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987675" y="2376805"/>
            <a:ext cx="124460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627630" y="2997835"/>
            <a:ext cx="1523365" cy="79883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159635" y="3618865"/>
            <a:ext cx="151193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774825" y="4226560"/>
            <a:ext cx="1260000" cy="825267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88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1890" y="1412240"/>
            <a:ext cx="26860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4425" y="2288540"/>
            <a:ext cx="32956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1890" y="3164840"/>
            <a:ext cx="26860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8555" y="4041775"/>
            <a:ext cx="29337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8555" y="4914900"/>
            <a:ext cx="29337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"/>
          <a:stretch>
            <a:fillRect/>
          </a:stretch>
        </p:blipFill>
        <p:spPr>
          <a:xfrm>
            <a:off x="335280" y="692580"/>
            <a:ext cx="11520170" cy="289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5223" y="3123218"/>
            <a:ext cx="971107" cy="3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45" y="3674315"/>
            <a:ext cx="11520000" cy="31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53872" r="48964" b="20654"/>
          <a:stretch>
            <a:fillRect/>
          </a:stretch>
        </p:blipFill>
        <p:spPr>
          <a:xfrm>
            <a:off x="1919605" y="3644265"/>
            <a:ext cx="1531620" cy="6057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53872" r="48964" b="20654"/>
          <a:stretch>
            <a:fillRect/>
          </a:stretch>
        </p:blipFill>
        <p:spPr>
          <a:xfrm>
            <a:off x="5112385" y="4220210"/>
            <a:ext cx="1389380" cy="63563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53872" r="48964" b="20654"/>
          <a:stretch>
            <a:fillRect/>
          </a:stretch>
        </p:blipFill>
        <p:spPr>
          <a:xfrm>
            <a:off x="7348220" y="4869180"/>
            <a:ext cx="2211705" cy="6057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53872" r="48964" b="26075"/>
          <a:stretch>
            <a:fillRect/>
          </a:stretch>
        </p:blipFill>
        <p:spPr>
          <a:xfrm>
            <a:off x="2639695" y="6370955"/>
            <a:ext cx="2000885" cy="48704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272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1255" y="1535430"/>
            <a:ext cx="26860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6015" y="1972310"/>
            <a:ext cx="30670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9350" y="2411095"/>
            <a:ext cx="28130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4110" y="2849880"/>
            <a:ext cx="31940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615" y="3299460"/>
            <a:ext cx="34544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73"/>
          <a:stretch>
            <a:fillRect/>
          </a:stretch>
        </p:blipFill>
        <p:spPr>
          <a:xfrm>
            <a:off x="1775460" y="3789045"/>
            <a:ext cx="4968330" cy="264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488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3660" y="4149090"/>
            <a:ext cx="10393045" cy="684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3660" y="5184140"/>
            <a:ext cx="10393045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317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295" y="1346835"/>
            <a:ext cx="237998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553" y="3608207"/>
            <a:ext cx="3237024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0560" y="2364740"/>
            <a:ext cx="10393045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2024-01-09T06:05:22Z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