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170" y="2995295"/>
            <a:ext cx="59150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95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892" y="1133406"/>
            <a:ext cx="276099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54" y="2613283"/>
            <a:ext cx="228495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49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6271" y="1842637"/>
            <a:ext cx="371305" cy="1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1957" y="3281369"/>
            <a:ext cx="342743" cy="3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3593" y="4072196"/>
            <a:ext cx="894942" cy="35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8866" y="5034527"/>
            <a:ext cx="590280" cy="1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097405" y="2348865"/>
            <a:ext cx="2268000" cy="79443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"/>
          <a:stretch>
            <a:fillRect/>
          </a:stretch>
        </p:blipFill>
        <p:spPr>
          <a:xfrm>
            <a:off x="335915" y="692580"/>
            <a:ext cx="11520170" cy="38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120" y="1343025"/>
            <a:ext cx="41021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085" y="2496820"/>
            <a:ext cx="4578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3629025"/>
            <a:ext cx="3784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6" b="5848"/>
          <a:stretch>
            <a:fillRect/>
          </a:stretch>
        </p:blipFill>
        <p:spPr>
          <a:xfrm>
            <a:off x="839470" y="4581525"/>
            <a:ext cx="1101725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38555" y="4791075"/>
            <a:ext cx="37846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27125" y="5928360"/>
            <a:ext cx="3937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535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8991" y="3377246"/>
            <a:ext cx="561719" cy="34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895190" y="3248890"/>
            <a:ext cx="231330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54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305" y="1018814"/>
            <a:ext cx="1313851" cy="34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003190" y="916940"/>
            <a:ext cx="1764000" cy="79926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35565" y="1637030"/>
            <a:ext cx="1728000" cy="782951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99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2295473"/>
            <a:ext cx="228495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1" y="2857609"/>
            <a:ext cx="247537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039" y="3419746"/>
            <a:ext cx="285619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4122" y="3981883"/>
            <a:ext cx="209454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601" y="4534492"/>
            <a:ext cx="238016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24790"/>
            <a:ext cx="11520000" cy="381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6500"/>
            <a:ext cx="11520000" cy="559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0221" y="3839497"/>
            <a:ext cx="247537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783" y="4401963"/>
            <a:ext cx="199933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783" y="4954896"/>
            <a:ext cx="199933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0221" y="5517362"/>
            <a:ext cx="247537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221" y="6079828"/>
            <a:ext cx="247537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24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1125" y="4680585"/>
            <a:ext cx="44259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6150" y="4669155"/>
            <a:ext cx="4038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5300" y="4680585"/>
            <a:ext cx="42354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5560" y="4669155"/>
            <a:ext cx="44259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3925" y="4680585"/>
            <a:ext cx="30797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940925" y="845185"/>
            <a:ext cx="1427480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32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649234"/>
            <a:ext cx="228495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6039" y="2212224"/>
            <a:ext cx="285619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122" y="2765672"/>
            <a:ext cx="228495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6039" y="3328663"/>
            <a:ext cx="285619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601" y="3882111"/>
            <a:ext cx="238016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56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5404" y="1642053"/>
            <a:ext cx="276099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966" y="2756080"/>
            <a:ext cx="228495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4446" y="3870108"/>
            <a:ext cx="247537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3966" y="4441404"/>
            <a:ext cx="228495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4446" y="5545910"/>
            <a:ext cx="247537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167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6356" y="1674526"/>
            <a:ext cx="228495" cy="22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8"/>
          <a:stretch>
            <a:fillRect/>
          </a:stretch>
        </p:blipFill>
        <p:spPr>
          <a:xfrm>
            <a:off x="887095" y="2717800"/>
            <a:ext cx="10969715" cy="157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10707" y="3339386"/>
            <a:ext cx="276099" cy="22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20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089" y="1042551"/>
            <a:ext cx="228495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568" y="2130938"/>
            <a:ext cx="238016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568" y="3228872"/>
            <a:ext cx="238016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485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815" y="2611755"/>
            <a:ext cx="39624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3708400"/>
            <a:ext cx="31686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615" y="4814570"/>
            <a:ext cx="31686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16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089" y="1142904"/>
            <a:ext cx="228495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568" y="2240544"/>
            <a:ext cx="238016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9525"/>
            <a:ext cx="11520000" cy="467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9820" y="1615440"/>
            <a:ext cx="29337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820" y="3007995"/>
            <a:ext cx="29337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545" y="4389755"/>
            <a:ext cx="35369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