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png"/><Relationship Id="rId3" Type="http://schemas.openxmlformats.org/officeDocument/2006/relationships/tags" Target="../tags/tag2.xml"/><Relationship Id="rId2" Type="http://schemas.openxmlformats.org/officeDocument/2006/relationships/image" Target="../media/image2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4.png"/><Relationship Id="rId3" Type="http://schemas.openxmlformats.org/officeDocument/2006/relationships/tags" Target="../tags/tag10.xml"/><Relationship Id="rId2" Type="http://schemas.openxmlformats.org/officeDocument/2006/relationships/image" Target="../media/image13.png"/><Relationship Id="rId1" Type="http://schemas.openxmlformats.org/officeDocument/2006/relationships/tags" Target="../tags/tag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7.png"/><Relationship Id="rId2" Type="http://schemas.openxmlformats.org/officeDocument/2006/relationships/tags" Target="../tags/tag3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5915" y="1916430"/>
            <a:ext cx="11520000" cy="7615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257425" y="3140710"/>
            <a:ext cx="7677150" cy="857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796"/>
          <a:stretch>
            <a:fillRect/>
          </a:stretch>
        </p:blipFill>
        <p:spPr>
          <a:xfrm>
            <a:off x="407670" y="1917270"/>
            <a:ext cx="11520170" cy="4117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94" b="77249"/>
          <a:stretch>
            <a:fillRect/>
          </a:stretch>
        </p:blipFill>
        <p:spPr>
          <a:xfrm>
            <a:off x="407670" y="836930"/>
            <a:ext cx="10314305" cy="967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891480" y="3202581"/>
            <a:ext cx="875900" cy="3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90026" y="4356411"/>
            <a:ext cx="885421" cy="238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11249" y="5224168"/>
            <a:ext cx="1866049" cy="438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880"/>
          <a:stretch>
            <a:fillRect/>
          </a:stretch>
        </p:blipFill>
        <p:spPr>
          <a:xfrm>
            <a:off x="1127760" y="6021070"/>
            <a:ext cx="11520170" cy="792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14"/>
          <a:stretch>
            <a:fillRect/>
          </a:stretch>
        </p:blipFill>
        <p:spPr>
          <a:xfrm>
            <a:off x="335280" y="1700325"/>
            <a:ext cx="11520170" cy="2790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18235" y="1817370"/>
            <a:ext cx="1463675" cy="6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85999" y="3280854"/>
            <a:ext cx="742611" cy="228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8890"/>
            <a:ext cx="11520000" cy="5281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840089" y="5618760"/>
            <a:ext cx="209454" cy="228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96948" y="5618760"/>
            <a:ext cx="209454" cy="228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14998" y="5618760"/>
            <a:ext cx="295140" cy="228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13808" y="5618760"/>
            <a:ext cx="257057" cy="228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218271" y="5609226"/>
            <a:ext cx="257057" cy="238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909525"/>
            <a:ext cx="11520000" cy="3283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5051" y="3543720"/>
            <a:ext cx="257057" cy="229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59513" y="3543720"/>
            <a:ext cx="276099" cy="229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87018" y="3543720"/>
            <a:ext cx="266578" cy="229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01001" y="3534176"/>
            <a:ext cx="257057" cy="238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85827" y="3543720"/>
            <a:ext cx="266578" cy="229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47414" y="3543720"/>
            <a:ext cx="209454" cy="229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554"/>
          <a:stretch>
            <a:fillRect/>
          </a:stretch>
        </p:blipFill>
        <p:spPr>
          <a:xfrm>
            <a:off x="335915" y="908685"/>
            <a:ext cx="11520170" cy="908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83615" y="1772920"/>
            <a:ext cx="7924800" cy="4057650"/>
          </a:xfrm>
          <a:prstGeom prst="rect">
            <a:avLst/>
          </a:prstGeom>
        </p:spPr>
      </p:pic>
      <p:cxnSp>
        <p:nvCxnSpPr>
          <p:cNvPr id="6" name="直接连接符 5"/>
          <p:cNvCxnSpPr/>
          <p:nvPr>
            <p:custDataLst>
              <p:tags r:id="rId4"/>
            </p:custDataLst>
          </p:nvPr>
        </p:nvCxnSpPr>
        <p:spPr>
          <a:xfrm>
            <a:off x="2640330" y="2205355"/>
            <a:ext cx="3096260" cy="1583690"/>
          </a:xfrm>
          <a:prstGeom prst="line">
            <a:avLst/>
          </a:prstGeom>
          <a:ln w="19050">
            <a:solidFill>
              <a:srgbClr val="EB008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5"/>
            </p:custDataLst>
          </p:nvPr>
        </p:nvCxnSpPr>
        <p:spPr>
          <a:xfrm>
            <a:off x="2856230" y="2997200"/>
            <a:ext cx="2880360" cy="0"/>
          </a:xfrm>
          <a:prstGeom prst="line">
            <a:avLst/>
          </a:prstGeom>
          <a:ln w="19050">
            <a:solidFill>
              <a:srgbClr val="EB008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6"/>
            </p:custDataLst>
          </p:nvPr>
        </p:nvCxnSpPr>
        <p:spPr>
          <a:xfrm flipV="1">
            <a:off x="3863975" y="2132965"/>
            <a:ext cx="1944370" cy="1728470"/>
          </a:xfrm>
          <a:prstGeom prst="line">
            <a:avLst/>
          </a:prstGeom>
          <a:ln w="19050">
            <a:solidFill>
              <a:srgbClr val="EB008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7"/>
            </p:custDataLst>
          </p:nvPr>
        </p:nvCxnSpPr>
        <p:spPr>
          <a:xfrm>
            <a:off x="3360420" y="4652645"/>
            <a:ext cx="2447925" cy="792480"/>
          </a:xfrm>
          <a:prstGeom prst="line">
            <a:avLst/>
          </a:prstGeom>
          <a:ln w="19050">
            <a:solidFill>
              <a:srgbClr val="EB008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>
            <p:custDataLst>
              <p:tags r:id="rId8"/>
            </p:custDataLst>
          </p:nvPr>
        </p:nvCxnSpPr>
        <p:spPr>
          <a:xfrm flipV="1">
            <a:off x="3936365" y="4652645"/>
            <a:ext cx="1871980" cy="864235"/>
          </a:xfrm>
          <a:prstGeom prst="line">
            <a:avLst/>
          </a:prstGeom>
          <a:ln w="19050">
            <a:solidFill>
              <a:srgbClr val="EB008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0000"/>
            <a:ext cx="11520000" cy="3945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1053035"/>
            <a:ext cx="11520000" cy="3208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9935" y="1266190"/>
            <a:ext cx="323850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5805" y="2094865"/>
            <a:ext cx="35750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3265" y="2937510"/>
            <a:ext cx="370205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7705" y="3777615"/>
            <a:ext cx="415925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5013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87525" y="1821180"/>
            <a:ext cx="365125" cy="346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13530" y="3306515"/>
            <a:ext cx="269043" cy="278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22209" y="4809502"/>
            <a:ext cx="251685" cy="260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3721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1728" y="1314117"/>
            <a:ext cx="291352" cy="30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0525" y="3751764"/>
            <a:ext cx="263157" cy="282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33533" y="5370588"/>
            <a:ext cx="338345" cy="291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8890"/>
            <a:ext cx="11520000" cy="1670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2337" y="1242970"/>
            <a:ext cx="266578" cy="295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2024-01-09T03:37:03Z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