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1" r:id="rId5"/>
    <p:sldId id="340" r:id="rId6"/>
    <p:sldId id="338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8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tags" Target="../tags/tag13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.xml"/><Relationship Id="rId3" Type="http://schemas.openxmlformats.org/officeDocument/2006/relationships/image" Target="../media/image18.png"/><Relationship Id="rId2" Type="http://schemas.openxmlformats.org/officeDocument/2006/relationships/tags" Target="../tags/tag16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8.png"/><Relationship Id="rId2" Type="http://schemas.openxmlformats.org/officeDocument/2006/relationships/tags" Target="../tags/tag6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62350" y="3000375"/>
            <a:ext cx="5067300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0000"/>
            <a:ext cx="11520000" cy="2645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9688" y="1033690"/>
            <a:ext cx="238016" cy="238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0647" y="2112767"/>
            <a:ext cx="276099" cy="22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908890"/>
            <a:ext cx="11520000" cy="3699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74263" y="2158012"/>
            <a:ext cx="209454" cy="22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73800" y="3235500"/>
            <a:ext cx="247537" cy="22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74263" y="4312988"/>
            <a:ext cx="228495" cy="22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0000"/>
            <a:ext cx="11520000" cy="380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83070" y="2205311"/>
            <a:ext cx="247537" cy="23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83599" y="3291482"/>
            <a:ext cx="276099" cy="22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55" y="899365"/>
            <a:ext cx="11520000" cy="199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91"/>
          <a:stretch>
            <a:fillRect/>
          </a:stretch>
        </p:blipFill>
        <p:spPr>
          <a:xfrm>
            <a:off x="767080" y="2997200"/>
            <a:ext cx="11233240" cy="2804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760" y="2059940"/>
            <a:ext cx="10735310" cy="7569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27760" y="3572510"/>
            <a:ext cx="10735310" cy="7569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4905" y="5008880"/>
            <a:ext cx="10735310" cy="756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0000"/>
            <a:ext cx="11520000" cy="2848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39470" y="1556385"/>
            <a:ext cx="10735310" cy="7569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39470" y="2992120"/>
            <a:ext cx="10735310" cy="756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0000"/>
            <a:ext cx="11520000" cy="5401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1497" y="5196338"/>
            <a:ext cx="228495" cy="22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828245"/>
            <a:ext cx="11520000" cy="5689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2558" y="904480"/>
            <a:ext cx="247537" cy="23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2078" y="2686496"/>
            <a:ext cx="228495" cy="23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3037" y="4478041"/>
            <a:ext cx="276099" cy="22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2558" y="5659698"/>
            <a:ext cx="247537" cy="23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0000"/>
            <a:ext cx="11520000" cy="4200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4475" y="4602480"/>
            <a:ext cx="33655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09340" y="4615815"/>
            <a:ext cx="33655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7225" y="4619625"/>
            <a:ext cx="24511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00975" y="4606290"/>
            <a:ext cx="32131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81235" y="4619625"/>
            <a:ext cx="35115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0156190" y="836930"/>
            <a:ext cx="1421765" cy="167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81280"/>
            <a:ext cx="11520000" cy="2999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7153" y="1581206"/>
            <a:ext cx="199933" cy="23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7153" y="2095428"/>
            <a:ext cx="199933" cy="228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8591" y="2600128"/>
            <a:ext cx="247537" cy="23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7153" y="3114350"/>
            <a:ext cx="199933" cy="228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8591" y="3619050"/>
            <a:ext cx="247537" cy="228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692990"/>
            <a:ext cx="11520000" cy="4045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5721" y="1341763"/>
            <a:ext cx="228495" cy="228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6201" y="2353086"/>
            <a:ext cx="247537" cy="23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7159" y="3879611"/>
            <a:ext cx="276099" cy="228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67"/>
          <a:stretch>
            <a:fillRect/>
          </a:stretch>
        </p:blipFill>
        <p:spPr>
          <a:xfrm>
            <a:off x="885825" y="4806315"/>
            <a:ext cx="10970985" cy="2033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228478" y="4949739"/>
            <a:ext cx="238016" cy="238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237999" y="5971375"/>
            <a:ext cx="228495" cy="229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55" y="900000"/>
            <a:ext cx="11520000" cy="149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0169" y="1548642"/>
            <a:ext cx="276099" cy="228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3"/>
          <a:stretch>
            <a:fillRect/>
          </a:stretch>
        </p:blipFill>
        <p:spPr>
          <a:xfrm>
            <a:off x="839470" y="2493645"/>
            <a:ext cx="10944950" cy="4010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182123" y="2570046"/>
            <a:ext cx="238016" cy="23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191644" y="3589176"/>
            <a:ext cx="228495" cy="22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1191644" y="4598781"/>
            <a:ext cx="228495" cy="22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1163082" y="5617910"/>
            <a:ext cx="276099" cy="22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0000"/>
            <a:ext cx="11520000" cy="4506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2055" y="3053080"/>
            <a:ext cx="35052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2215" y="3567430"/>
            <a:ext cx="336550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2215" y="4072255"/>
            <a:ext cx="336550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9035" y="4577080"/>
            <a:ext cx="407035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2055" y="5081905"/>
            <a:ext cx="35052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8890"/>
            <a:ext cx="11520000" cy="5166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326012" y="4140196"/>
            <a:ext cx="1447140" cy="352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78541" y="5579509"/>
            <a:ext cx="342743" cy="343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40" t="36438" r="75629" b="36342"/>
          <a:stretch>
            <a:fillRect/>
          </a:stretch>
        </p:blipFill>
        <p:spPr>
          <a:xfrm>
            <a:off x="3648075" y="2637155"/>
            <a:ext cx="1296035" cy="72009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16" t="36438" r="75629" b="36342"/>
          <a:stretch>
            <a:fillRect/>
          </a:stretch>
        </p:blipFill>
        <p:spPr>
          <a:xfrm>
            <a:off x="2279650" y="3357245"/>
            <a:ext cx="1523365" cy="72009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1" t="36438" r="75629" b="36342"/>
          <a:stretch>
            <a:fillRect/>
          </a:stretch>
        </p:blipFill>
        <p:spPr>
          <a:xfrm>
            <a:off x="2952000" y="4797425"/>
            <a:ext cx="1344930" cy="72009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1053035"/>
            <a:ext cx="11520000" cy="3420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3487" y="1967723"/>
            <a:ext cx="228495" cy="22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3487" y="2472707"/>
            <a:ext cx="209454" cy="22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3966" y="2977692"/>
            <a:ext cx="238016" cy="2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3966" y="3482676"/>
            <a:ext cx="247537" cy="22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5404" y="3987660"/>
            <a:ext cx="285619" cy="22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0000"/>
            <a:ext cx="11520000" cy="4776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9549" y="1510154"/>
            <a:ext cx="276099" cy="2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8111" y="2587459"/>
            <a:ext cx="228495" cy="2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8111" y="3664764"/>
            <a:ext cx="228495" cy="2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2024-01-09T02:43:27Z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