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2141220"/>
            <a:ext cx="11520000" cy="7968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4245" y="3500755"/>
            <a:ext cx="77628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4" b="88759"/>
          <a:stretch>
            <a:fillRect/>
          </a:stretch>
        </p:blipFill>
        <p:spPr>
          <a:xfrm>
            <a:off x="2927985" y="889635"/>
            <a:ext cx="3599815" cy="45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13690"/>
            <a:ext cx="4902200" cy="55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03930" y="1340485"/>
            <a:ext cx="5311775" cy="5494655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4871720" y="1576070"/>
            <a:ext cx="2376170" cy="1008380"/>
          </a:xfrm>
          <a:prstGeom prst="line">
            <a:avLst/>
          </a:prstGeom>
          <a:ln w="1270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4799965" y="2656205"/>
            <a:ext cx="2376170" cy="1008380"/>
          </a:xfrm>
          <a:prstGeom prst="line">
            <a:avLst/>
          </a:prstGeom>
          <a:ln w="1270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V="1">
            <a:off x="5375910" y="1504315"/>
            <a:ext cx="1944370" cy="2232025"/>
          </a:xfrm>
          <a:prstGeom prst="line">
            <a:avLst/>
          </a:prstGeom>
          <a:ln w="1270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5231765" y="4816475"/>
            <a:ext cx="2088515" cy="1151890"/>
          </a:xfrm>
          <a:prstGeom prst="line">
            <a:avLst/>
          </a:prstGeom>
          <a:ln w="1270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V="1">
            <a:off x="4799965" y="4816475"/>
            <a:ext cx="2447925" cy="1151890"/>
          </a:xfrm>
          <a:prstGeom prst="line">
            <a:avLst/>
          </a:prstGeom>
          <a:ln w="1270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09195"/>
            <a:ext cx="11162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3027" y="1972271"/>
            <a:ext cx="1596002" cy="30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4741" y="3329195"/>
            <a:ext cx="1632904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866" y="4187656"/>
            <a:ext cx="415145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8241" y="5249195"/>
            <a:ext cx="424370" cy="23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935730" y="5876925"/>
            <a:ext cx="152082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4948" y="1786863"/>
            <a:ext cx="276099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5907" y="3065652"/>
            <a:ext cx="295140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5"/>
          <a:stretch>
            <a:fillRect/>
          </a:stretch>
        </p:blipFill>
        <p:spPr>
          <a:xfrm>
            <a:off x="1055370" y="4149725"/>
            <a:ext cx="10800715" cy="130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83709" y="4283545"/>
            <a:ext cx="333223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3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37" y="1142928"/>
            <a:ext cx="276099" cy="2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816" y="3138056"/>
            <a:ext cx="295140" cy="3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745"/>
            <a:ext cx="11260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0212" y="1612900"/>
            <a:ext cx="288504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9519" y="2265327"/>
            <a:ext cx="269891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2292" y="2917754"/>
            <a:ext cx="335037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0212" y="3570181"/>
            <a:ext cx="288504" cy="29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745"/>
            <a:ext cx="10378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70233" y="4035326"/>
            <a:ext cx="411704" cy="42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3465" y="5743582"/>
            <a:ext cx="1209381" cy="50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990"/>
            <a:ext cx="98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5765" y="2037080"/>
            <a:ext cx="212471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7237" y="3691122"/>
            <a:ext cx="732358" cy="40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5502" y="4782834"/>
            <a:ext cx="862555" cy="40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2024-01-09T05:54:43Z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