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47900" y="2957195"/>
            <a:ext cx="76962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52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745"/>
            <a:ext cx="10520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808" y="990968"/>
            <a:ext cx="269534" cy="27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4920" y="999669"/>
            <a:ext cx="226061" cy="26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197" y="1695741"/>
            <a:ext cx="243450" cy="26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0141" y="1695741"/>
            <a:ext cx="304313" cy="26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2808" y="2391814"/>
            <a:ext cx="278229" cy="26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556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78610" y="3065145"/>
            <a:ext cx="33337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8610" y="3761105"/>
            <a:ext cx="34290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7185" y="4455160"/>
            <a:ext cx="29527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7185" y="5160010"/>
            <a:ext cx="29527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6710" y="5866765"/>
            <a:ext cx="27622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55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7185" y="1985645"/>
            <a:ext cx="86614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4148" y="4180980"/>
            <a:ext cx="656925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5520055" y="2072640"/>
            <a:ext cx="192278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5882005" y="3933190"/>
            <a:ext cx="1955165" cy="86614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1147" y="1470966"/>
            <a:ext cx="380826" cy="31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7362" y="3252462"/>
            <a:ext cx="875900" cy="4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1775" y="3385836"/>
            <a:ext cx="761652" cy="31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399665" y="1349375"/>
            <a:ext cx="154178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505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4793" y="2005615"/>
            <a:ext cx="295140" cy="30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4313" y="3416228"/>
            <a:ext cx="276099" cy="2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6231" y="4826841"/>
            <a:ext cx="333223" cy="28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670"/>
            <a:ext cx="11520000" cy="278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702" y="1320444"/>
            <a:ext cx="266578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661" y="2721012"/>
            <a:ext cx="295140" cy="3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52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4313" y="1890612"/>
            <a:ext cx="257057" cy="29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4793" y="2662646"/>
            <a:ext cx="295140" cy="29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6231" y="3434680"/>
            <a:ext cx="333223" cy="28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4313" y="4197183"/>
            <a:ext cx="276099" cy="29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4793" y="4959685"/>
            <a:ext cx="295140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319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520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2024-01-09T05:44:45Z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