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6475" y="2780665"/>
            <a:ext cx="762000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13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9935" y="1210945"/>
            <a:ext cx="40259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590" y="2018030"/>
            <a:ext cx="33782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590" y="2828290"/>
            <a:ext cx="33782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590" y="3637915"/>
            <a:ext cx="33782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9935" y="4457700"/>
            <a:ext cx="40259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552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44948" y="3120730"/>
            <a:ext cx="276099" cy="29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4948" y="3816696"/>
            <a:ext cx="276099" cy="29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6866" y="4522197"/>
            <a:ext cx="333223" cy="29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5428" y="5218164"/>
            <a:ext cx="295140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5428" y="5923665"/>
            <a:ext cx="295140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417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075680" y="3556635"/>
            <a:ext cx="157099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999740" y="2060575"/>
            <a:ext cx="2623820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423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24942" y="3812580"/>
            <a:ext cx="1504264" cy="4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6287135" y="1205230"/>
            <a:ext cx="1728000" cy="80451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470785" y="2159000"/>
            <a:ext cx="2313305" cy="84836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495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6220" y="1841500"/>
            <a:ext cx="43180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4793" y="3299954"/>
            <a:ext cx="295140" cy="304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4313" y="4709825"/>
            <a:ext cx="276099" cy="29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285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3296" y="1228575"/>
            <a:ext cx="295140" cy="30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337" y="2630335"/>
            <a:ext cx="266578" cy="29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4763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415" y="2636520"/>
            <a:ext cx="10097770" cy="10280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87805" y="4580890"/>
            <a:ext cx="10097770" cy="102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6500"/>
            <a:ext cx="11520000" cy="564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1556385"/>
            <a:ext cx="10097770" cy="10280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3500755"/>
            <a:ext cx="10097770" cy="10280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5445125"/>
            <a:ext cx="10097770" cy="102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1268095"/>
            <a:ext cx="8904605" cy="555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09"/>
          <a:stretch>
            <a:fillRect/>
          </a:stretch>
        </p:blipFill>
        <p:spPr>
          <a:xfrm>
            <a:off x="911860" y="622935"/>
            <a:ext cx="6370320" cy="64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2024-01-09T03:46:13Z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