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3.png"/><Relationship Id="rId2" Type="http://schemas.openxmlformats.org/officeDocument/2006/relationships/tags" Target="../tags/tag1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4975" y="2947670"/>
            <a:ext cx="87820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327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204720"/>
            <a:ext cx="10735310" cy="756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3500755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92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484630"/>
            <a:ext cx="10735310" cy="756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2780665"/>
            <a:ext cx="10735310" cy="75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4144645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3625"/>
            <a:ext cx="11520000" cy="49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0776" y="1332622"/>
            <a:ext cx="247537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7057" y="2477095"/>
            <a:ext cx="218975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7537" y="3631105"/>
            <a:ext cx="276099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6578" y="4775578"/>
            <a:ext cx="228495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2"/>
          <a:stretch>
            <a:fillRect/>
          </a:stretch>
        </p:blipFill>
        <p:spPr>
          <a:xfrm>
            <a:off x="767715" y="5589270"/>
            <a:ext cx="11089095" cy="121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862501" y="6452951"/>
            <a:ext cx="247537" cy="23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505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135"/>
            <a:ext cx="11520000" cy="5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568" y="1008612"/>
            <a:ext cx="228495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048" y="2151795"/>
            <a:ext cx="24753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568" y="3304505"/>
            <a:ext cx="228495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568" y="4447688"/>
            <a:ext cx="228495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048" y="5590872"/>
            <a:ext cx="24753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0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6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6385"/>
            <a:ext cx="10873105" cy="684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2348865"/>
            <a:ext cx="10873105" cy="684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3100070"/>
            <a:ext cx="10873105" cy="684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3860800"/>
            <a:ext cx="1087310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02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6386" y="4512554"/>
            <a:ext cx="209454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1825" y="4512554"/>
            <a:ext cx="209454" cy="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5825" y="4512554"/>
            <a:ext cx="152330" cy="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2701" y="4512554"/>
            <a:ext cx="218975" cy="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18139" y="4512554"/>
            <a:ext cx="218975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056495" y="764540"/>
            <a:ext cx="1558925" cy="177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93625"/>
            <a:ext cx="11520000" cy="451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408824"/>
            <a:ext cx="228495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601" y="2553142"/>
            <a:ext cx="238016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039" y="4260085"/>
            <a:ext cx="285619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>
            <a:fillRect/>
          </a:stretch>
        </p:blipFill>
        <p:spPr>
          <a:xfrm>
            <a:off x="839470" y="5157470"/>
            <a:ext cx="11017340" cy="169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82123" y="5339361"/>
            <a:ext cx="238016" cy="23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91644" y="5913108"/>
            <a:ext cx="228495" cy="22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0160"/>
            <a:ext cx="11520000" cy="447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4601" y="1671875"/>
            <a:ext cx="22849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5081" y="2795405"/>
            <a:ext cx="247537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039" y="3937978"/>
            <a:ext cx="276099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601" y="4499742"/>
            <a:ext cx="22849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5081" y="5061507"/>
            <a:ext cx="247537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2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665" y="1646555"/>
            <a:ext cx="32639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970" y="2032635"/>
            <a:ext cx="5492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970" y="2604770"/>
            <a:ext cx="5492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665" y="3364230"/>
            <a:ext cx="32639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665" y="3951605"/>
            <a:ext cx="32639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2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8466469" y="4149407"/>
            <a:ext cx="628363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68188" y="4921413"/>
            <a:ext cx="1075834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28254" y="5026254"/>
            <a:ext cx="1132958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988000" y="4043045"/>
            <a:ext cx="209486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268345" y="5589270"/>
            <a:ext cx="158623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7080" y="2636520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391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3000" y="1902460"/>
            <a:ext cx="29972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0300" y="2473960"/>
            <a:ext cx="34099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280" y="3046095"/>
            <a:ext cx="4095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1095" y="3627755"/>
            <a:ext cx="3270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665" y="4199255"/>
            <a:ext cx="35496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02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5081" y="1700170"/>
            <a:ext cx="247537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601" y="3425734"/>
            <a:ext cx="228495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4601" y="4579288"/>
            <a:ext cx="228495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7"/>
          <a:stretch>
            <a:fillRect/>
          </a:stretch>
        </p:blipFill>
        <p:spPr>
          <a:xfrm>
            <a:off x="2063750" y="5085080"/>
            <a:ext cx="9433015" cy="155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231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892" y="1253294"/>
            <a:ext cx="276099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454" y="2369028"/>
            <a:ext cx="228495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2024-01-09T02:54:53Z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