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50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Relationship Id="rId3" Type="http://schemas.openxmlformats.org/officeDocument/2006/relationships/image" Target="../media/image12.png"/><Relationship Id="rId2" Type="http://schemas.openxmlformats.org/officeDocument/2006/relationships/tags" Target="../tags/tag16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8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3" Type="http://schemas.openxmlformats.org/officeDocument/2006/relationships/image" Target="../media/image12.png"/><Relationship Id="rId2" Type="http://schemas.openxmlformats.org/officeDocument/2006/relationships/tags" Target="../tags/tag19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image" Target="../media/image19.png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12.png"/><Relationship Id="rId2" Type="http://schemas.openxmlformats.org/officeDocument/2006/relationships/tags" Target="../tags/tag21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image" Target="../media/image12.png"/><Relationship Id="rId2" Type="http://schemas.openxmlformats.org/officeDocument/2006/relationships/tags" Target="../tags/tag33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image" Target="../media/image12.png"/><Relationship Id="rId2" Type="http://schemas.openxmlformats.org/officeDocument/2006/relationships/tags" Target="../tags/tag38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45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image" Target="../media/image12.png"/><Relationship Id="rId2" Type="http://schemas.openxmlformats.org/officeDocument/2006/relationships/tags" Target="../tags/tag46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49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9.png"/><Relationship Id="rId2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12.png"/><Relationship Id="rId2" Type="http://schemas.openxmlformats.org/officeDocument/2006/relationships/tags" Target="../tags/tag13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43885" y="1844675"/>
            <a:ext cx="6000750" cy="126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28850" y="3573145"/>
            <a:ext cx="77343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0" y="900000"/>
            <a:ext cx="11520000" cy="5402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8197" y="2738795"/>
            <a:ext cx="809256" cy="32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4296" y="4253658"/>
            <a:ext cx="780694" cy="32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41007" y="5930487"/>
            <a:ext cx="704528" cy="17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066290" y="3356610"/>
            <a:ext cx="1551940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129030" y="4869180"/>
            <a:ext cx="3895725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4410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4264" y="1956744"/>
            <a:ext cx="333223" cy="17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9685" y="3471370"/>
            <a:ext cx="485553" cy="17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5289" y="4233446"/>
            <a:ext cx="437950" cy="2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3636" y="4938366"/>
            <a:ext cx="495074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5196840" y="2429510"/>
            <a:ext cx="1239520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448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9256" y="3348600"/>
            <a:ext cx="590280" cy="32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04000" y="4101479"/>
            <a:ext cx="418909" cy="32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6800" y="4959190"/>
            <a:ext cx="456991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6600190" y="3212465"/>
            <a:ext cx="60388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754800" y="3924000"/>
            <a:ext cx="897890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274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85867" y="2452518"/>
            <a:ext cx="1218644" cy="22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56115" y="2452518"/>
            <a:ext cx="1142479" cy="22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24016" y="3119518"/>
            <a:ext cx="904462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775460" y="2204720"/>
            <a:ext cx="1358900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727835" y="2952115"/>
            <a:ext cx="149288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1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9048985" y="2859000"/>
            <a:ext cx="231330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2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5"/>
          <a:stretch>
            <a:fillRect/>
          </a:stretch>
        </p:blipFill>
        <p:spPr>
          <a:xfrm>
            <a:off x="839470" y="3716655"/>
            <a:ext cx="11017340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1734322" y="4422309"/>
            <a:ext cx="580760" cy="32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white">
          <a:xfrm>
            <a:off x="5390256" y="4422309"/>
            <a:ext cx="980628" cy="32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0"/>
            </p:custDataLst>
          </p:nvPr>
        </p:nvSpPr>
        <p:spPr bwMode="white">
          <a:xfrm>
            <a:off x="5323611" y="5156358"/>
            <a:ext cx="495074" cy="32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1"/>
            </p:custDataLst>
          </p:nvPr>
        </p:nvSpPr>
        <p:spPr bwMode="white">
          <a:xfrm>
            <a:off x="8903380" y="5308887"/>
            <a:ext cx="942545" cy="1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2"/>
            </p:custDataLst>
          </p:nvPr>
        </p:nvSpPr>
        <p:spPr bwMode="white">
          <a:xfrm>
            <a:off x="2058035" y="5971540"/>
            <a:ext cx="101854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3"/>
            </p:custDataLst>
          </p:nvPr>
        </p:nvSpPr>
        <p:spPr bwMode="white">
          <a:xfrm>
            <a:off x="5361694" y="5899940"/>
            <a:ext cx="742611" cy="32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8616315" y="4292600"/>
            <a:ext cx="1304290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2" name="img_16777215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487805" y="5012690"/>
            <a:ext cx="1066800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3" grpId="0" bldLvl="0" animBg="1"/>
      <p:bldP spid="14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351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43256" y="1652471"/>
            <a:ext cx="485553" cy="32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52842" y="2491384"/>
            <a:ext cx="647404" cy="22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81338" y="3130102"/>
            <a:ext cx="666446" cy="32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27818" y="3130102"/>
            <a:ext cx="542677" cy="32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53834" y="3873684"/>
            <a:ext cx="590280" cy="32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127760" y="1484630"/>
            <a:ext cx="153606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8040370" y="1484630"/>
            <a:ext cx="169735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260000" y="2268000"/>
            <a:ext cx="154114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6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8172000" y="2268220"/>
            <a:ext cx="1553210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7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127760" y="2996565"/>
            <a:ext cx="1200150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053035"/>
            <a:ext cx="11520000" cy="406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554469" y="3982445"/>
            <a:ext cx="647404" cy="18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20056" y="3839314"/>
            <a:ext cx="837818" cy="32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64056" y="4574052"/>
            <a:ext cx="685487" cy="32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82185" y="4645025"/>
            <a:ext cx="80899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319530" y="1637665"/>
            <a:ext cx="1607820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4488180" y="1637665"/>
            <a:ext cx="151193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8160385" y="1637665"/>
            <a:ext cx="164274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8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247775" y="2357755"/>
            <a:ext cx="175069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9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4415790" y="2357755"/>
            <a:ext cx="1607820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8376285" y="2385060"/>
            <a:ext cx="172783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1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7512050" y="3725545"/>
            <a:ext cx="144335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2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8328025" y="4445635"/>
            <a:ext cx="2573020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3966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67156" y="1819642"/>
            <a:ext cx="752132" cy="324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51322" y="1819642"/>
            <a:ext cx="1209123" cy="324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359785" y="2996565"/>
            <a:ext cx="1532890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9542145" y="2988310"/>
            <a:ext cx="128968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0272395" y="3716655"/>
            <a:ext cx="1426845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264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51256" y="1119000"/>
            <a:ext cx="742611" cy="32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1454" y="2007196"/>
            <a:ext cx="618842" cy="171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3834" y="2599326"/>
            <a:ext cx="866380" cy="32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08247" y="2599326"/>
            <a:ext cx="1152000" cy="32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038985" y="989330"/>
            <a:ext cx="1044000" cy="816788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37770"/>
            <a:ext cx="11520000" cy="3402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4122" y="1571645"/>
            <a:ext cx="257057" cy="2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2684" y="2133965"/>
            <a:ext cx="209454" cy="21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2684" y="2696286"/>
            <a:ext cx="209454" cy="21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3163" y="3258606"/>
            <a:ext cx="228495" cy="2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2684" y="3830457"/>
            <a:ext cx="209454" cy="2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9"/>
          <a:stretch>
            <a:fillRect/>
          </a:stretch>
        </p:blipFill>
        <p:spPr>
          <a:xfrm>
            <a:off x="911860" y="4220845"/>
            <a:ext cx="10944225" cy="234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197389" y="4383112"/>
            <a:ext cx="266578" cy="20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206910" y="4945565"/>
            <a:ext cx="257057" cy="20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225951" y="5508018"/>
            <a:ext cx="228495" cy="2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1235472" y="6070471"/>
            <a:ext cx="209454" cy="2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512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9520" y="3384344"/>
            <a:ext cx="209454" cy="18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3090" y="3384344"/>
            <a:ext cx="276099" cy="17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2540" y="3313430"/>
            <a:ext cx="212725" cy="24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99652" y="3384344"/>
            <a:ext cx="209454" cy="17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70363" y="3384344"/>
            <a:ext cx="171371" cy="17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55851" y="3384344"/>
            <a:ext cx="209454" cy="18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3834" y="5688420"/>
            <a:ext cx="209454" cy="17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67884" y="5678899"/>
            <a:ext cx="218975" cy="18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28743" y="5678899"/>
            <a:ext cx="171371" cy="18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04710" y="5678899"/>
            <a:ext cx="171371" cy="18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74810" y="5605780"/>
            <a:ext cx="238760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22495" y="5678899"/>
            <a:ext cx="276099" cy="18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9525"/>
            <a:ext cx="11520000" cy="240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7957" y="2848382"/>
            <a:ext cx="209454" cy="171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8651" y="2848382"/>
            <a:ext cx="171371" cy="171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4139" y="2848382"/>
            <a:ext cx="199933" cy="171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86767" y="2695565"/>
            <a:ext cx="228495" cy="32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10337" y="2848382"/>
            <a:ext cx="199933" cy="171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14006" y="2848382"/>
            <a:ext cx="171371" cy="171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99494" y="2695565"/>
            <a:ext cx="142809" cy="32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90" y="900000"/>
            <a:ext cx="11520000" cy="1592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7928" y="1615072"/>
            <a:ext cx="228495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928" y="2177596"/>
            <a:ext cx="228495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3"/>
          <a:stretch>
            <a:fillRect/>
          </a:stretch>
        </p:blipFill>
        <p:spPr>
          <a:xfrm>
            <a:off x="911860" y="2564765"/>
            <a:ext cx="10944950" cy="218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206910" y="2631625"/>
            <a:ext cx="257057" cy="20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235472" y="3193431"/>
            <a:ext cx="209454" cy="21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225951" y="3755238"/>
            <a:ext cx="228495" cy="22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225951" y="4326567"/>
            <a:ext cx="228495" cy="21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176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6900" y="1121410"/>
            <a:ext cx="35560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870" y="1696085"/>
            <a:ext cx="32639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6900" y="2259330"/>
            <a:ext cx="35560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9525"/>
            <a:ext cx="11520000" cy="499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2611" y="1804558"/>
            <a:ext cx="599801" cy="27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86859" y="2452029"/>
            <a:ext cx="1647074" cy="32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3156" y="2547245"/>
            <a:ext cx="1685157" cy="27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62958" y="3242325"/>
            <a:ext cx="561719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08909" y="3223281"/>
            <a:ext cx="1142479" cy="26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10760" y="3861231"/>
            <a:ext cx="1970776" cy="32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23355" y="3861231"/>
            <a:ext cx="2199272" cy="32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91322" y="4708656"/>
            <a:ext cx="1132958" cy="27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89603" y="5470387"/>
            <a:ext cx="866379" cy="26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7343775" y="1556385"/>
            <a:ext cx="204914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7209155" y="4468495"/>
            <a:ext cx="213804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820545" y="5229225"/>
            <a:ext cx="2379980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407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53305" y="1843709"/>
            <a:ext cx="266578" cy="20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7220" y="1778635"/>
            <a:ext cx="31369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53305" y="3493952"/>
            <a:ext cx="266578" cy="20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37220" y="3429000"/>
            <a:ext cx="31369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3916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7320" y="1000760"/>
            <a:ext cx="38417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3858" y="1142653"/>
            <a:ext cx="257057" cy="20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3858" y="2781801"/>
            <a:ext cx="257057" cy="20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87320" y="2926080"/>
            <a:ext cx="38417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2024-01-09T02:32:20Z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