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9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image" Target="../media/image10.png"/><Relationship Id="rId4" Type="http://schemas.openxmlformats.org/officeDocument/2006/relationships/tags" Target="../tags/tag5.xml"/><Relationship Id="rId3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105275" y="3042920"/>
            <a:ext cx="398145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1053035"/>
            <a:ext cx="11520000" cy="4990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2049" y="1643529"/>
            <a:ext cx="209454" cy="219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2528" y="2538794"/>
            <a:ext cx="228495" cy="22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3487" y="3443584"/>
            <a:ext cx="257057" cy="20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3487" y="4338849"/>
            <a:ext cx="257057" cy="219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2528" y="5234115"/>
            <a:ext cx="228495" cy="219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81280"/>
            <a:ext cx="11520000" cy="2373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63420" y="2874010"/>
            <a:ext cx="1254760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04790" y="2854325"/>
            <a:ext cx="1205865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84845" y="2783205"/>
            <a:ext cx="167703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80645"/>
            <a:ext cx="11520000" cy="3674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63527" y="1639112"/>
            <a:ext cx="1132958" cy="324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68453" y="2278493"/>
            <a:ext cx="847338" cy="324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39825" y="2908332"/>
            <a:ext cx="495074" cy="324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3011170" y="3437255"/>
            <a:ext cx="1872000" cy="80201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2327910" y="4013200"/>
            <a:ext cx="1620000" cy="818424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890"/>
            <a:ext cx="11520000" cy="494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2528" y="1528767"/>
            <a:ext cx="228495" cy="219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2528" y="2425206"/>
            <a:ext cx="228495" cy="219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2049" y="3321645"/>
            <a:ext cx="209454" cy="219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2049" y="4227620"/>
            <a:ext cx="209454" cy="209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3487" y="5114522"/>
            <a:ext cx="257057" cy="219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80645"/>
            <a:ext cx="11520000" cy="2871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41"/>
          <a:stretch>
            <a:fillRect/>
          </a:stretch>
        </p:blipFill>
        <p:spPr>
          <a:xfrm>
            <a:off x="839470" y="4004310"/>
            <a:ext cx="9937205" cy="2283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27760" y="1988820"/>
            <a:ext cx="7196455" cy="71374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27760" y="3138805"/>
            <a:ext cx="7196455" cy="7137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99515" y="4436745"/>
            <a:ext cx="7124700" cy="71374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27760" y="5574030"/>
            <a:ext cx="7196455" cy="713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81280"/>
            <a:ext cx="11520000" cy="4649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87057" y="1591003"/>
            <a:ext cx="218975" cy="219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67090" y="2057823"/>
            <a:ext cx="266578" cy="219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87057" y="2524642"/>
            <a:ext cx="238016" cy="219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38264" y="2991462"/>
            <a:ext cx="228495" cy="228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80645"/>
            <a:ext cx="11520000" cy="429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4535" y="3583973"/>
            <a:ext cx="266578" cy="219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4535" y="4528037"/>
            <a:ext cx="266578" cy="209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1196545"/>
            <a:ext cx="11520000" cy="2805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4205" y="1309370"/>
            <a:ext cx="27559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4365" y="2257425"/>
            <a:ext cx="26416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4365" y="3192780"/>
            <a:ext cx="26416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2024-01-09T03:51:53Z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