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1988820"/>
            <a:ext cx="902017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0445" y="3284855"/>
            <a:ext cx="76104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341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495" y="1228711"/>
            <a:ext cx="447471" cy="3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495" y="2096942"/>
            <a:ext cx="437950" cy="3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223" y="3117830"/>
            <a:ext cx="257057" cy="2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495" y="3823864"/>
            <a:ext cx="437950" cy="3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500"/>
            <a:ext cx="11520000" cy="551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4313" y="3342985"/>
            <a:ext cx="276099" cy="2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6231" y="5048920"/>
            <a:ext cx="342743" cy="2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1280"/>
            <a:ext cx="11520000" cy="36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296" y="1381354"/>
            <a:ext cx="295140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337" y="3095959"/>
            <a:ext cx="266578" cy="2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500"/>
            <a:ext cx="11520000" cy="527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1454" y="2151717"/>
            <a:ext cx="542677" cy="30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3388" y="4229379"/>
            <a:ext cx="933024" cy="4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5140" y="5344455"/>
            <a:ext cx="866380" cy="4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079875" y="3058160"/>
            <a:ext cx="2709545" cy="87693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353685"/>
            <a:ext cx="9000000" cy="1313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150"/>
            <a:ext cx="9000000" cy="4603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157" y="1628824"/>
            <a:ext cx="288504" cy="29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8470" y="2995930"/>
            <a:ext cx="41719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5375275"/>
            <a:ext cx="44767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775460" y="4220845"/>
            <a:ext cx="32893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505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2852420"/>
            <a:ext cx="10097770" cy="10280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4869180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04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1772920"/>
            <a:ext cx="10097770" cy="10280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3789045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498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42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