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8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6.png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image" Target="../media/image16.png"/><Relationship Id="rId2" Type="http://schemas.openxmlformats.org/officeDocument/2006/relationships/tags" Target="../tags/tag16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8.png"/><Relationship Id="rId2" Type="http://schemas.openxmlformats.org/officeDocument/2006/relationships/tags" Target="../tags/tag1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5150" y="2985770"/>
            <a:ext cx="59817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2848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4122" y="1647631"/>
            <a:ext cx="209454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4601" y="2104993"/>
            <a:ext cx="247537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4122" y="2562355"/>
            <a:ext cx="228495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6039" y="3019717"/>
            <a:ext cx="285619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4601" y="3467551"/>
            <a:ext cx="238016" cy="23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6500"/>
            <a:ext cx="11520000" cy="5480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3966" y="1427479"/>
            <a:ext cx="228495" cy="22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5404" y="2342545"/>
            <a:ext cx="276099" cy="22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4446" y="3257611"/>
            <a:ext cx="247537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4446" y="4639741"/>
            <a:ext cx="247537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3966" y="5554806"/>
            <a:ext cx="228495" cy="22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0775" y="1916430"/>
            <a:ext cx="10735310" cy="756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3050540"/>
            <a:ext cx="10735310" cy="756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4184650"/>
            <a:ext cx="1073531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9525"/>
            <a:ext cx="11520000" cy="2317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1340485"/>
            <a:ext cx="10735310" cy="756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2470150"/>
            <a:ext cx="1073531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4745"/>
            <a:ext cx="11475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9963" y="1818056"/>
            <a:ext cx="227620" cy="22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4654" y="2302010"/>
            <a:ext cx="237104" cy="23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6634" y="3279407"/>
            <a:ext cx="208652" cy="22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0995" y="5718155"/>
            <a:ext cx="275041" cy="22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66634" y="6202109"/>
            <a:ext cx="246588" cy="22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9525"/>
            <a:ext cx="11520000" cy="291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987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0221" y="3560437"/>
            <a:ext cx="247537" cy="2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9742" y="5038458"/>
            <a:ext cx="228495" cy="2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033985"/>
            <a:ext cx="11520000" cy="338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568" y="1167482"/>
            <a:ext cx="228495" cy="2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527" y="2140104"/>
            <a:ext cx="276099" cy="2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048" y="3608573"/>
            <a:ext cx="247537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714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3320" y="2999105"/>
            <a:ext cx="27178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3795" y="3532505"/>
            <a:ext cx="28257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5220" y="4075430"/>
            <a:ext cx="32829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3320" y="4618355"/>
            <a:ext cx="27178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5220" y="5161280"/>
            <a:ext cx="33972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877425" y="845185"/>
            <a:ext cx="1670685" cy="16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4342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3966" y="1594493"/>
            <a:ext cx="238016" cy="23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4925" y="3498946"/>
            <a:ext cx="266578" cy="23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6500"/>
            <a:ext cx="11520000" cy="5653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933" y="998577"/>
            <a:ext cx="238016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454" y="2905377"/>
            <a:ext cx="228495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933" y="4812177"/>
            <a:ext cx="238016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2241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9933" y="2759707"/>
            <a:ext cx="199933" cy="2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1603" y="2759707"/>
            <a:ext cx="199933" cy="2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4231" y="2759707"/>
            <a:ext cx="247537" cy="2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5421" y="2759707"/>
            <a:ext cx="238016" cy="2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65173" y="2759707"/>
            <a:ext cx="199932" cy="2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1280"/>
            <a:ext cx="11520000" cy="3899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14958" y="2287327"/>
            <a:ext cx="675966" cy="34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4439920" y="1492885"/>
            <a:ext cx="200533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952000" y="2844000"/>
            <a:ext cx="2052000" cy="81287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800225" y="3500755"/>
            <a:ext cx="1964055" cy="8128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404110" y="4213860"/>
            <a:ext cx="1646555" cy="81280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93625"/>
            <a:ext cx="11520000" cy="4218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3487" y="2188524"/>
            <a:ext cx="228495" cy="22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5404" y="3140689"/>
            <a:ext cx="285619" cy="22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3487" y="4092855"/>
            <a:ext cx="228495" cy="22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8"/>
          <a:stretch>
            <a:fillRect/>
          </a:stretch>
        </p:blipFill>
        <p:spPr>
          <a:xfrm>
            <a:off x="839470" y="4941570"/>
            <a:ext cx="10945585" cy="1896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82123" y="5075187"/>
            <a:ext cx="238016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182123" y="6018607"/>
            <a:ext cx="238016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1280"/>
            <a:ext cx="11520000" cy="4478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15990" y="3430309"/>
            <a:ext cx="447471" cy="18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0734" y="4621472"/>
            <a:ext cx="561719" cy="343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000250" y="1781810"/>
            <a:ext cx="2196000" cy="809904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2645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4511675" y="1205230"/>
            <a:ext cx="119951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927985" y="2600960"/>
            <a:ext cx="1665605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2024-01-09T02:48:35Z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