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2" r:id="rId3"/>
    <p:sldId id="324" r:id="rId4"/>
    <p:sldId id="340" r:id="rId5"/>
    <p:sldId id="339" r:id="rId6"/>
    <p:sldId id="338" r:id="rId7"/>
    <p:sldId id="336" r:id="rId8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6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image" Target="../media/image12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3220" y="2876550"/>
            <a:ext cx="892492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14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9185" y="1616075"/>
            <a:ext cx="29400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15" y="3160395"/>
            <a:ext cx="31813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180" y="4190365"/>
            <a:ext cx="35496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262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933" y="1161871"/>
            <a:ext cx="238016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454" y="2716604"/>
            <a:ext cx="228495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5175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6295" y="1449705"/>
            <a:ext cx="24765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6295" y="2455545"/>
            <a:ext cx="2095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7165" y="2993390"/>
            <a:ext cx="27622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2970" y="4041775"/>
            <a:ext cx="22860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6770" y="5610225"/>
            <a:ext cx="2476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528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122" y="4227139"/>
            <a:ext cx="228495" cy="2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6039" y="5304408"/>
            <a:ext cx="285619" cy="2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328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454" y="1109006"/>
            <a:ext cx="228495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454" y="2195354"/>
            <a:ext cx="228495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933" y="3262643"/>
            <a:ext cx="238016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271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204720"/>
            <a:ext cx="10873105" cy="684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924810"/>
            <a:ext cx="10873105" cy="7296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716655"/>
            <a:ext cx="10873105" cy="6845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4436745"/>
            <a:ext cx="10873105" cy="6845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484630"/>
            <a:ext cx="2602800" cy="6938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484630"/>
            <a:ext cx="4342130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19050"/>
            <a:ext cx="11520000" cy="5020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3966" y="3024237"/>
            <a:ext cx="238016" cy="2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3487" y="4586457"/>
            <a:ext cx="228495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104120" y="783590"/>
            <a:ext cx="1376045" cy="181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478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454" y="1190356"/>
            <a:ext cx="228495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933" y="2744126"/>
            <a:ext cx="238016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892" y="4307428"/>
            <a:ext cx="276099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124790"/>
            <a:ext cx="11520000" cy="3354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5404" y="1801325"/>
            <a:ext cx="285619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3966" y="2353988"/>
            <a:ext cx="238016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5404" y="2916180"/>
            <a:ext cx="285619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5404" y="3468843"/>
            <a:ext cx="276099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3487" y="4031034"/>
            <a:ext cx="228495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920955"/>
            <a:ext cx="11520000" cy="158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9211" y="1580285"/>
            <a:ext cx="247537" cy="2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169" y="2153616"/>
            <a:ext cx="276099" cy="22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/>
          <a:stretch>
            <a:fillRect/>
          </a:stretch>
        </p:blipFill>
        <p:spPr>
          <a:xfrm>
            <a:off x="839470" y="2564765"/>
            <a:ext cx="11017340" cy="1675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82123" y="2641533"/>
            <a:ext cx="238016" cy="23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63082" y="3206190"/>
            <a:ext cx="276099" cy="22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191644" y="3770848"/>
            <a:ext cx="228495" cy="22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49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33454" y="2416219"/>
            <a:ext cx="523636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6760" y="3188633"/>
            <a:ext cx="675966" cy="3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288030" y="1556385"/>
            <a:ext cx="1634400" cy="79931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215640" y="4436745"/>
            <a:ext cx="254508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783840" y="5229225"/>
            <a:ext cx="1753200" cy="797547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122" y="2709783"/>
            <a:ext cx="228495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4122" y="3271966"/>
            <a:ext cx="228495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6039" y="3843679"/>
            <a:ext cx="285619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4601" y="4405862"/>
            <a:ext cx="238016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4601" y="4968046"/>
            <a:ext cx="238016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8245"/>
            <a:ext cx="11520000" cy="334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5161280" y="2637155"/>
            <a:ext cx="173164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6457315" y="3431540"/>
            <a:ext cx="144081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0"/>
          <a:stretch>
            <a:fillRect/>
          </a:stretch>
        </p:blipFill>
        <p:spPr>
          <a:xfrm>
            <a:off x="840740" y="4149090"/>
            <a:ext cx="10657295" cy="225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5592445" y="4168775"/>
            <a:ext cx="149225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728210" y="4963160"/>
            <a:ext cx="1378800" cy="8007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7392035" y="5763895"/>
            <a:ext cx="142176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527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77537" y="2796734"/>
            <a:ext cx="247537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3454" y="2796734"/>
            <a:ext cx="247537" cy="22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9371" y="2796734"/>
            <a:ext cx="209454" cy="22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37206" y="2796734"/>
            <a:ext cx="276099" cy="22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22165" y="2796734"/>
            <a:ext cx="228495" cy="22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2024-01-09T02:52:34Z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