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42820" y="3004820"/>
            <a:ext cx="77057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053035"/>
            <a:ext cx="11520000" cy="4688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034620"/>
            <a:ext cx="11520000" cy="3876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445" y="1230630"/>
            <a:ext cx="30543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980" y="2032635"/>
            <a:ext cx="36385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6445" y="2811780"/>
            <a:ext cx="30543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6445" y="3611880"/>
            <a:ext cx="30543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8980" y="4402455"/>
            <a:ext cx="36385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764745"/>
            <a:ext cx="11520000" cy="563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35428" y="3023776"/>
            <a:ext cx="295140" cy="30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4948" y="3757722"/>
            <a:ext cx="276099" cy="29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6866" y="4491669"/>
            <a:ext cx="333223" cy="29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44948" y="5216084"/>
            <a:ext cx="276099" cy="29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6866" y="5950031"/>
            <a:ext cx="333223" cy="29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5310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8105" y="3511810"/>
            <a:ext cx="904462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58720" y="4397375"/>
            <a:ext cx="13303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615565" y="5445125"/>
            <a:ext cx="2821305" cy="87503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053035"/>
            <a:ext cx="11520000" cy="2004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20110" y="1301115"/>
            <a:ext cx="192468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1520" y="2197735"/>
            <a:ext cx="303911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505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4313" y="1871538"/>
            <a:ext cx="276099" cy="29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6231" y="3339338"/>
            <a:ext cx="342743" cy="29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4793" y="4788076"/>
            <a:ext cx="295140" cy="304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3588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702" y="1276503"/>
            <a:ext cx="266578" cy="29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661" y="2727165"/>
            <a:ext cx="295140" cy="30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457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15415" y="2564765"/>
            <a:ext cx="10097770" cy="10280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87805" y="4509135"/>
            <a:ext cx="10097770" cy="1028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389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715" y="1772920"/>
            <a:ext cx="10097770" cy="10280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715" y="3644900"/>
            <a:ext cx="10097770" cy="1028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836500"/>
            <a:ext cx="108679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2024-01-09T03:39:25Z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