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34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4.png"/><Relationship Id="rId2" Type="http://schemas.openxmlformats.org/officeDocument/2006/relationships/tags" Target="../tags/tag1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image" Target="../media/image4.png"/><Relationship Id="rId4" Type="http://schemas.openxmlformats.org/officeDocument/2006/relationships/tags" Target="../tags/tag17.xml"/><Relationship Id="rId3" Type="http://schemas.openxmlformats.org/officeDocument/2006/relationships/image" Target="../media/image8.png"/><Relationship Id="rId2" Type="http://schemas.openxmlformats.org/officeDocument/2006/relationships/tags" Target="../tags/tag1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4.png"/><Relationship Id="rId2" Type="http://schemas.openxmlformats.org/officeDocument/2006/relationships/tags" Target="../tags/tag2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4.png"/><Relationship Id="rId2" Type="http://schemas.openxmlformats.org/officeDocument/2006/relationships/tags" Target="../tags/tag2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4.png"/><Relationship Id="rId2" Type="http://schemas.openxmlformats.org/officeDocument/2006/relationships/tags" Target="../tags/tag2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24100" y="3067050"/>
            <a:ext cx="75438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124790"/>
            <a:ext cx="11520000" cy="418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8345" y="2951755"/>
            <a:ext cx="10840085" cy="7569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8345" y="3716930"/>
            <a:ext cx="10840085" cy="7569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8345" y="4548145"/>
            <a:ext cx="10840085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53035"/>
            <a:ext cx="11520000" cy="471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053105"/>
            <a:ext cx="10840085" cy="75692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15" y="1837965"/>
            <a:ext cx="10840085" cy="75692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15" y="2622825"/>
            <a:ext cx="10840085" cy="75692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15" y="3407685"/>
            <a:ext cx="10840085" cy="75692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15" y="4192545"/>
            <a:ext cx="10840085" cy="75692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15" y="4977405"/>
            <a:ext cx="10840085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566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96050" y="2708910"/>
            <a:ext cx="5157470" cy="75692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3500755"/>
            <a:ext cx="10814685" cy="75692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4292600"/>
            <a:ext cx="10814050" cy="75692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8835" y="5084445"/>
            <a:ext cx="10814685" cy="75692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8835" y="5876290"/>
            <a:ext cx="1081532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1472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573860"/>
            <a:ext cx="11520000" cy="390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5280" y="3429000"/>
            <a:ext cx="10814685" cy="75692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5280" y="4220845"/>
            <a:ext cx="10814050" cy="75692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5915" y="4977765"/>
            <a:ext cx="10814685" cy="75692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4010" y="5721350"/>
            <a:ext cx="1081532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745"/>
            <a:ext cx="11520000" cy="4188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图片 3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2672080"/>
            <a:ext cx="10814685" cy="75692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3463925"/>
            <a:ext cx="10814050" cy="75692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8835" y="4255770"/>
            <a:ext cx="10814685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312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4660" y="908685"/>
            <a:ext cx="10814685" cy="75692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4660" y="1700530"/>
            <a:ext cx="10814050" cy="75692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4025" y="2492375"/>
            <a:ext cx="10814685" cy="75692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4025" y="3284220"/>
            <a:ext cx="1081532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36500"/>
            <a:ext cx="11520000" cy="552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1838" y="1772920"/>
            <a:ext cx="10893425" cy="75692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2155" y="2550795"/>
            <a:ext cx="10892790" cy="75692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1838" y="3328670"/>
            <a:ext cx="10893425" cy="75692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1203" y="4106545"/>
            <a:ext cx="10894695" cy="75692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1203" y="4884420"/>
            <a:ext cx="10894695" cy="75692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9933" y="5662295"/>
            <a:ext cx="10894695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2024-01-09T06:25:11Z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