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5" r:id="rId5"/>
    <p:sldId id="344" r:id="rId6"/>
    <p:sldId id="343" r:id="rId7"/>
    <p:sldId id="341" r:id="rId8"/>
    <p:sldId id="340" r:id="rId9"/>
    <p:sldId id="339" r:id="rId10"/>
    <p:sldId id="338" r:id="rId11"/>
    <p:sldId id="337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7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27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13.png"/><Relationship Id="rId2" Type="http://schemas.openxmlformats.org/officeDocument/2006/relationships/tags" Target="../tags/tag4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17.png"/><Relationship Id="rId2" Type="http://schemas.openxmlformats.org/officeDocument/2006/relationships/tags" Target="../tags/tag10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image" Target="../media/image17.png"/><Relationship Id="rId2" Type="http://schemas.openxmlformats.org/officeDocument/2006/relationships/tags" Target="../tags/tag13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16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1.xml"/><Relationship Id="rId7" Type="http://schemas.openxmlformats.org/officeDocument/2006/relationships/tags" Target="../tags/tag20.xml"/><Relationship Id="rId6" Type="http://schemas.openxmlformats.org/officeDocument/2006/relationships/image" Target="../media/image21.png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image" Target="../media/image23.png"/><Relationship Id="rId2" Type="http://schemas.openxmlformats.org/officeDocument/2006/relationships/tags" Target="../tags/tag17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image" Target="../media/image26.png"/><Relationship Id="rId2" Type="http://schemas.openxmlformats.org/officeDocument/2006/relationships/tags" Target="../tags/tag22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71395" y="2981325"/>
            <a:ext cx="764857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692990"/>
            <a:ext cx="11520000" cy="3250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3943555"/>
            <a:ext cx="11520000" cy="2600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731282" y="4067375"/>
            <a:ext cx="199933" cy="219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712241" y="4610280"/>
            <a:ext cx="228495" cy="209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731282" y="5143660"/>
            <a:ext cx="199933" cy="219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712241" y="5677040"/>
            <a:ext cx="228495" cy="219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white">
          <a:xfrm>
            <a:off x="731282" y="6219945"/>
            <a:ext cx="199933" cy="219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764745"/>
            <a:ext cx="11520000" cy="56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80645"/>
            <a:ext cx="11520000" cy="281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0486" y="1199633"/>
            <a:ext cx="228495" cy="218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0486" y="1770907"/>
            <a:ext cx="228495" cy="218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9527" y="2351702"/>
            <a:ext cx="199933" cy="218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0486" y="2932498"/>
            <a:ext cx="228495" cy="209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0486" y="3503772"/>
            <a:ext cx="228495" cy="209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8890"/>
            <a:ext cx="11520000" cy="4468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589577" y="4138507"/>
            <a:ext cx="714049" cy="323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30105" y="4872078"/>
            <a:ext cx="1218644" cy="323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8256270" y="2564765"/>
            <a:ext cx="1253490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9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7968615" y="3284855"/>
            <a:ext cx="1311910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3143885" y="4004945"/>
            <a:ext cx="1548000" cy="815045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8890"/>
            <a:ext cx="11520000" cy="3966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8890"/>
            <a:ext cx="11520000" cy="3480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178422" y="1719460"/>
            <a:ext cx="1980297" cy="324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77960" y="2444206"/>
            <a:ext cx="1351933" cy="324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77960" y="3178487"/>
            <a:ext cx="1618512" cy="324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2679700" y="836295"/>
            <a:ext cx="4492625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1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4965700" y="1556385"/>
            <a:ext cx="2895600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2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2771775" y="3743960"/>
            <a:ext cx="1576800" cy="767241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455" y="900000"/>
            <a:ext cx="11520000" cy="4583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64260" y="4798695"/>
            <a:ext cx="10569575" cy="684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00000"/>
            <a:ext cx="11520000" cy="493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1413080"/>
            <a:ext cx="11520000" cy="4385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117219" y="5207775"/>
            <a:ext cx="1656595" cy="362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03275" y="1268730"/>
            <a:ext cx="10548620" cy="6845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67715" y="2492375"/>
            <a:ext cx="10584815" cy="6845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03275" y="3789045"/>
            <a:ext cx="10548620" cy="684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9525"/>
            <a:ext cx="11520000" cy="5274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259"/>
          <a:stretch>
            <a:fillRect/>
          </a:stretch>
        </p:blipFill>
        <p:spPr>
          <a:xfrm>
            <a:off x="720090" y="836930"/>
            <a:ext cx="11520170" cy="648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7760" y="1484630"/>
            <a:ext cx="10732770" cy="3333750"/>
          </a:xfrm>
          <a:prstGeom prst="rect">
            <a:avLst/>
          </a:prstGeom>
        </p:spPr>
      </p:pic>
      <p:cxnSp>
        <p:nvCxnSpPr>
          <p:cNvPr id="6" name="直接连接符 5"/>
          <p:cNvCxnSpPr/>
          <p:nvPr>
            <p:custDataLst>
              <p:tags r:id="rId4"/>
            </p:custDataLst>
          </p:nvPr>
        </p:nvCxnSpPr>
        <p:spPr>
          <a:xfrm>
            <a:off x="2567940" y="2853055"/>
            <a:ext cx="2304415" cy="1583690"/>
          </a:xfrm>
          <a:prstGeom prst="line">
            <a:avLst/>
          </a:prstGeom>
          <a:ln w="15875"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 flipV="1">
            <a:off x="2063750" y="2853055"/>
            <a:ext cx="3528695" cy="1583690"/>
          </a:xfrm>
          <a:prstGeom prst="line">
            <a:avLst/>
          </a:prstGeom>
          <a:ln w="15875"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6"/>
            </p:custDataLst>
          </p:nvPr>
        </p:nvCxnSpPr>
        <p:spPr>
          <a:xfrm>
            <a:off x="8040370" y="3068955"/>
            <a:ext cx="2520315" cy="1367790"/>
          </a:xfrm>
          <a:prstGeom prst="line">
            <a:avLst/>
          </a:prstGeom>
          <a:ln w="15875"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7"/>
            </p:custDataLst>
          </p:nvPr>
        </p:nvCxnSpPr>
        <p:spPr>
          <a:xfrm flipV="1">
            <a:off x="7968615" y="2853055"/>
            <a:ext cx="2736215" cy="1583690"/>
          </a:xfrm>
          <a:prstGeom prst="line">
            <a:avLst/>
          </a:prstGeom>
          <a:ln w="15875"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4583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2684" y="4530442"/>
            <a:ext cx="209454" cy="209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1053035"/>
            <a:ext cx="11520000" cy="3480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81735" y="1882677"/>
            <a:ext cx="209454" cy="200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09107" y="1854069"/>
            <a:ext cx="218975" cy="200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96049" y="3799439"/>
            <a:ext cx="228495" cy="209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47123" y="3723150"/>
            <a:ext cx="257057" cy="209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80645"/>
            <a:ext cx="11520000" cy="353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9371" y="1171388"/>
            <a:ext cx="228495" cy="228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9371" y="2334921"/>
            <a:ext cx="228495" cy="219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8892" y="3498454"/>
            <a:ext cx="209454" cy="219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8890"/>
            <a:ext cx="11520000" cy="4044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1039700"/>
            <a:ext cx="11520000" cy="3361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0006" y="1192056"/>
            <a:ext cx="228495" cy="22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0965" y="2353777"/>
            <a:ext cx="257057" cy="219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9527" y="3515497"/>
            <a:ext cx="209454" cy="20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4496005"/>
            <a:ext cx="11520000" cy="1193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659527" y="4572366"/>
            <a:ext cx="209454" cy="209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54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2460" y="4319905"/>
            <a:ext cx="34480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4685" y="5461635"/>
            <a:ext cx="306070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8890"/>
            <a:ext cx="11520000" cy="4632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8965" y="1124585"/>
            <a:ext cx="287655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2300" y="2855595"/>
            <a:ext cx="262890" cy="28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4040" y="3996690"/>
            <a:ext cx="335280" cy="29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765380"/>
            <a:ext cx="11520000" cy="5439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1195910"/>
            <a:ext cx="11520000" cy="2624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9527" y="1281816"/>
            <a:ext cx="199933" cy="209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9527" y="1816344"/>
            <a:ext cx="199933" cy="219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0486" y="2350872"/>
            <a:ext cx="228495" cy="219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9527" y="2894945"/>
            <a:ext cx="199933" cy="209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0486" y="3429473"/>
            <a:ext cx="228495" cy="219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2024-01-09T06:18:58Z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