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7425" y="2990850"/>
            <a:ext cx="7677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56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3163" y="1547913"/>
            <a:ext cx="228495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2684" y="3054864"/>
            <a:ext cx="209454" cy="2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40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330" y="994648"/>
            <a:ext cx="257057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809" y="2490663"/>
            <a:ext cx="266578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371" y="3996207"/>
            <a:ext cx="228495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36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3163" y="1814987"/>
            <a:ext cx="228495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4122" y="3319844"/>
            <a:ext cx="257057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396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06" y="1186511"/>
            <a:ext cx="228495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527" y="2692894"/>
            <a:ext cx="209454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527" y="4189742"/>
            <a:ext cx="209454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3"/>
          <a:stretch>
            <a:fillRect/>
          </a:stretch>
        </p:blipFill>
        <p:spPr>
          <a:xfrm>
            <a:off x="1487805" y="5156835"/>
            <a:ext cx="10369005" cy="48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14630"/>
            <a:ext cx="1152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684" y="1762249"/>
            <a:ext cx="209454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3163" y="2267010"/>
            <a:ext cx="238016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684" y="2762249"/>
            <a:ext cx="199933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4122" y="3267010"/>
            <a:ext cx="257057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3163" y="3771772"/>
            <a:ext cx="228495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80"/>
          <a:stretch>
            <a:fillRect/>
          </a:stretch>
        </p:blipFill>
        <p:spPr>
          <a:xfrm>
            <a:off x="6240145" y="1484630"/>
            <a:ext cx="5808435" cy="30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58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6490" y="1623060"/>
            <a:ext cx="30226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250" y="2127885"/>
            <a:ext cx="332105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425" y="3138170"/>
            <a:ext cx="316865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3950" y="4137660"/>
            <a:ext cx="31686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1250" y="4643120"/>
            <a:ext cx="33210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1250" y="5148580"/>
            <a:ext cx="332105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25" y="900000"/>
            <a:ext cx="11520000" cy="551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2707" y="1576050"/>
            <a:ext cx="228495" cy="2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8674" y="2090229"/>
            <a:ext cx="209454" cy="2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8773" y="3090022"/>
            <a:ext cx="257057" cy="2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410" y="4099336"/>
            <a:ext cx="199933" cy="2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3087" y="5108651"/>
            <a:ext cx="238016" cy="2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