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4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png"/><Relationship Id="rId3" Type="http://schemas.openxmlformats.org/officeDocument/2006/relationships/tags" Target="../tags/tag2.xml"/><Relationship Id="rId2" Type="http://schemas.openxmlformats.org/officeDocument/2006/relationships/image" Target="../media/image2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458210" y="2060575"/>
            <a:ext cx="5314950" cy="904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034790" y="3500755"/>
            <a:ext cx="4162425" cy="8953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8890"/>
            <a:ext cx="11520000" cy="3015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09345" y="1511300"/>
            <a:ext cx="368300" cy="34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48715" y="2005965"/>
            <a:ext cx="299085" cy="36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34745" y="2499995"/>
            <a:ext cx="327025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34745" y="3007995"/>
            <a:ext cx="327025" cy="36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09345" y="3515360"/>
            <a:ext cx="368300" cy="34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8376285" y="701675"/>
            <a:ext cx="3429635" cy="773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900000"/>
            <a:ext cx="11520000" cy="489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55700" y="1572895"/>
            <a:ext cx="289560" cy="354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19850" y="1572895"/>
            <a:ext cx="300990" cy="354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55700" y="3022600"/>
            <a:ext cx="289560" cy="33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19850" y="3022600"/>
            <a:ext cx="300990" cy="33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55700" y="4460875"/>
            <a:ext cx="289560" cy="33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419850" y="4460875"/>
            <a:ext cx="300990" cy="33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908890"/>
            <a:ext cx="11520000" cy="3612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51255" y="1534795"/>
            <a:ext cx="276225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63955" y="2044065"/>
            <a:ext cx="252095" cy="36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8395" y="2548890"/>
            <a:ext cx="310515" cy="36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63955" y="3041015"/>
            <a:ext cx="252095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51255" y="4041775"/>
            <a:ext cx="276225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909525"/>
            <a:ext cx="11520000" cy="3505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04710" y="2243090"/>
            <a:ext cx="333223" cy="285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98859" y="2795567"/>
            <a:ext cx="342742" cy="276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48115" y="3348044"/>
            <a:ext cx="342743" cy="276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51785" y="3900521"/>
            <a:ext cx="333223" cy="276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MGI4MTk1OTY3ODM4ZTg3ZDU5ZmNiYWExM2RhNTY4NDAifQ=="/>
  <p:tag name="commondata" val="eyJoZGlkIjoiZTFmYjk4ZDEyZjJkZTY3MGU0N2MxZTMxYzQzM2Q5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2024-01-09T05:56:06Z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