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276475"/>
            <a:ext cx="11520000" cy="692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42820" y="3356610"/>
            <a:ext cx="77057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8"/>
          <a:stretch>
            <a:fillRect/>
          </a:stretch>
        </p:blipFill>
        <p:spPr>
          <a:xfrm>
            <a:off x="479425" y="764540"/>
            <a:ext cx="11206480" cy="19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01420" y="2781300"/>
            <a:ext cx="8963025" cy="396240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721735" y="3213100"/>
            <a:ext cx="3743960" cy="158432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4225290" y="4004945"/>
            <a:ext cx="3312795" cy="158432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3289300" y="3141345"/>
            <a:ext cx="4248785" cy="165608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929255" y="5589905"/>
            <a:ext cx="4536440" cy="79184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 flipV="1">
            <a:off x="4345940" y="3933190"/>
            <a:ext cx="3192145" cy="244919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5123" y="2214256"/>
            <a:ext cx="714049" cy="4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6892" y="4281881"/>
            <a:ext cx="799735" cy="4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759075" y="3257550"/>
            <a:ext cx="261239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775200" y="5309870"/>
            <a:ext cx="223456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48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4793" y="2052489"/>
            <a:ext cx="295140" cy="30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313" y="3624939"/>
            <a:ext cx="276099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231" y="5178329"/>
            <a:ext cx="333223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01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265" y="1173480"/>
            <a:ext cx="3765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722880"/>
            <a:ext cx="4171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74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2564765"/>
            <a:ext cx="10097770" cy="10280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450913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90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772920"/>
            <a:ext cx="10097770" cy="10280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371665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95" y="908890"/>
            <a:ext cx="68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3895" y="2646045"/>
            <a:ext cx="22225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375" y="3655695"/>
            <a:ext cx="20193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9465" y="4572635"/>
            <a:ext cx="179705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0825" y="5605780"/>
            <a:ext cx="214630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9"/>
          <a:stretch>
            <a:fillRect/>
          </a:stretch>
        </p:blipFill>
        <p:spPr>
          <a:xfrm>
            <a:off x="2712085" y="474345"/>
            <a:ext cx="4844415" cy="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387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