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15" y="2060575"/>
            <a:ext cx="11520000" cy="9194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79650" y="3500755"/>
            <a:ext cx="76390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0645"/>
            <a:ext cx="11520000" cy="432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56590"/>
            <a:ext cx="10800000" cy="511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895" y="6020435"/>
            <a:ext cx="41910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8210" y="6127750"/>
            <a:ext cx="51752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4380" y="6127750"/>
            <a:ext cx="52832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695" y="6127750"/>
            <a:ext cx="4178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21"/>
          <a:stretch>
            <a:fillRect/>
          </a:stretch>
        </p:blipFill>
        <p:spPr>
          <a:xfrm>
            <a:off x="695325" y="774700"/>
            <a:ext cx="8014970" cy="80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500"/>
            <a:ext cx="10617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8859" y="1819914"/>
            <a:ext cx="930129" cy="40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5952" y="4199426"/>
            <a:ext cx="912579" cy="41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856740" y="2636520"/>
            <a:ext cx="210883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863975" y="5085080"/>
            <a:ext cx="145859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5520055" y="5949315"/>
            <a:ext cx="162814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8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5428" y="1870855"/>
            <a:ext cx="295140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4948" y="3261419"/>
            <a:ext cx="276099" cy="28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6866" y="4642458"/>
            <a:ext cx="333223" cy="2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80645"/>
            <a:ext cx="11520000" cy="281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344" y="1266497"/>
            <a:ext cx="342743" cy="2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947" y="2648116"/>
            <a:ext cx="266578" cy="2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45"/>
            <a:ext cx="10545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24020" y="3716655"/>
            <a:ext cx="3780000" cy="9200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24020" y="5594985"/>
            <a:ext cx="3780000" cy="92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9525"/>
            <a:ext cx="11520000" cy="4375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785" y="1988820"/>
            <a:ext cx="4176000" cy="10166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785" y="4076700"/>
            <a:ext cx="4176000" cy="101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5336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72254" y="3377823"/>
            <a:ext cx="257057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2089" y="4959819"/>
            <a:ext cx="342743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5709" y="5750816"/>
            <a:ext cx="295140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053035"/>
            <a:ext cx="11520000" cy="325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8356" y="1358280"/>
            <a:ext cx="304661" cy="295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5166" y="2941742"/>
            <a:ext cx="276099" cy="295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