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3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90800" y="2990850"/>
            <a:ext cx="70104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1280"/>
            <a:ext cx="11520000" cy="46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0032" y="1933443"/>
            <a:ext cx="714049" cy="19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7354" y="3428339"/>
            <a:ext cx="352264" cy="34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5899" y="4247200"/>
            <a:ext cx="1275768" cy="35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36438" r="75629" b="36342"/>
          <a:stretch>
            <a:fillRect/>
          </a:stretch>
        </p:blipFill>
        <p:spPr>
          <a:xfrm>
            <a:off x="2639695" y="2520315"/>
            <a:ext cx="2052955" cy="7200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36438" r="75629" b="36342"/>
          <a:stretch>
            <a:fillRect/>
          </a:stretch>
        </p:blipFill>
        <p:spPr>
          <a:xfrm>
            <a:off x="1584000" y="5013325"/>
            <a:ext cx="1440000" cy="740236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164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7159" y="1671988"/>
            <a:ext cx="276099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5721" y="2863327"/>
            <a:ext cx="228495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201" y="4054667"/>
            <a:ext cx="247537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172415"/>
            <a:ext cx="11520000" cy="243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209" y="1363546"/>
            <a:ext cx="228495" cy="2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209" y="2558116"/>
            <a:ext cx="228495" cy="2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684530"/>
            <a:ext cx="10972800" cy="2912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8335" y="3178810"/>
            <a:ext cx="34099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5265" y="3178810"/>
            <a:ext cx="36893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6000" y="3178810"/>
            <a:ext cx="31242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6270" y="3174365"/>
            <a:ext cx="41211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150" y="3160395"/>
            <a:ext cx="36893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3"/>
          <a:stretch>
            <a:fillRect/>
          </a:stretch>
        </p:blipFill>
        <p:spPr>
          <a:xfrm>
            <a:off x="1415415" y="3644900"/>
            <a:ext cx="10643870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981280"/>
            <a:ext cx="11520000" cy="3797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342" y="1820855"/>
            <a:ext cx="228495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259" y="2440995"/>
            <a:ext cx="285619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821" y="3051595"/>
            <a:ext cx="238016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9342" y="3671736"/>
            <a:ext cx="209454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9821" y="4291877"/>
            <a:ext cx="24753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34"/>
          <a:stretch>
            <a:fillRect/>
          </a:stretch>
        </p:blipFill>
        <p:spPr>
          <a:xfrm>
            <a:off x="6887845" y="1412875"/>
            <a:ext cx="5236210" cy="343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490"/>
            <a:ext cx="10774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9601" y="3841567"/>
            <a:ext cx="186988" cy="2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2888" y="4421133"/>
            <a:ext cx="231509" cy="21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9601" y="5000700"/>
            <a:ext cx="186988" cy="21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9601" y="5571350"/>
            <a:ext cx="186988" cy="21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9601" y="6150917"/>
            <a:ext cx="186988" cy="21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25" y="980645"/>
            <a:ext cx="11520000" cy="4156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9944" y="4602900"/>
            <a:ext cx="361785" cy="305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4424" y="4726819"/>
            <a:ext cx="209454" cy="1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3217" y="4726819"/>
            <a:ext cx="209454" cy="1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2010" y="4726819"/>
            <a:ext cx="209454" cy="1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45118" y="4602900"/>
            <a:ext cx="361785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993630" y="908685"/>
            <a:ext cx="1664335" cy="160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5423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8111" y="1633262"/>
            <a:ext cx="238016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8111" y="3291693"/>
            <a:ext cx="238016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7632" y="4969187"/>
            <a:ext cx="228495" cy="22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1280"/>
            <a:ext cx="11520000" cy="3447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599" y="1276476"/>
            <a:ext cx="228495" cy="23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037" y="2942911"/>
            <a:ext cx="276099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898730"/>
            <a:ext cx="11520000" cy="167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4314" y="1664366"/>
            <a:ext cx="276099" cy="22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4314" y="2257735"/>
            <a:ext cx="276099" cy="22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4"/>
          <a:stretch>
            <a:fillRect/>
          </a:stretch>
        </p:blipFill>
        <p:spPr>
          <a:xfrm>
            <a:off x="983615" y="2780030"/>
            <a:ext cx="10800805" cy="296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335789" y="3486593"/>
            <a:ext cx="228495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326268" y="4087953"/>
            <a:ext cx="238016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335789" y="4708403"/>
            <a:ext cx="228495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125425"/>
            <a:ext cx="11520000" cy="361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6201" y="1916241"/>
            <a:ext cx="209454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201" y="2526027"/>
            <a:ext cx="209454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6680" y="3135813"/>
            <a:ext cx="228495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5242" y="3755127"/>
            <a:ext cx="161851" cy="21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6680" y="4355385"/>
            <a:ext cx="218975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81280"/>
            <a:ext cx="11520000" cy="482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5242" y="2867371"/>
            <a:ext cx="228495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159" y="3477017"/>
            <a:ext cx="285619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5721" y="4077137"/>
            <a:ext cx="238016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159" y="4696309"/>
            <a:ext cx="285619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5721" y="5296429"/>
            <a:ext cx="238016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55" y="981280"/>
            <a:ext cx="11520000" cy="5024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37632" y="2134911"/>
            <a:ext cx="752132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1302" y="3584100"/>
            <a:ext cx="609322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7550" y="3584100"/>
            <a:ext cx="923504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5831" y="5128631"/>
            <a:ext cx="1190082" cy="35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42330" y="5085080"/>
            <a:ext cx="77089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36438" r="75629" b="36342"/>
          <a:stretch>
            <a:fillRect/>
          </a:stretch>
        </p:blipFill>
        <p:spPr>
          <a:xfrm>
            <a:off x="3924000" y="1943735"/>
            <a:ext cx="1368425" cy="72009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81280"/>
            <a:ext cx="11520000" cy="299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0795" y="1416685"/>
            <a:ext cx="47625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4068" y="1438366"/>
            <a:ext cx="742611" cy="35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2697" y="2942943"/>
            <a:ext cx="476033" cy="35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36438" r="75629" b="36342"/>
          <a:stretch>
            <a:fillRect/>
          </a:stretch>
        </p:blipFill>
        <p:spPr>
          <a:xfrm>
            <a:off x="6887845" y="2853055"/>
            <a:ext cx="1368000" cy="74762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2024-01-09T02:40:41Z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