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6000" y="3009900"/>
            <a:ext cx="76200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59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5411" y="1851797"/>
            <a:ext cx="933024" cy="4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6221" y="2842326"/>
            <a:ext cx="933024" cy="4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6750" y="3823330"/>
            <a:ext cx="828297" cy="4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824470" y="1851660"/>
            <a:ext cx="2052000" cy="8029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6300470" y="2781935"/>
            <a:ext cx="2637790" cy="86487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495550" y="4808220"/>
            <a:ext cx="1650365" cy="85534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45" y="764745"/>
            <a:ext cx="11098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74815" y="3070582"/>
            <a:ext cx="321024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2332" y="3823883"/>
            <a:ext cx="284335" cy="29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1504" y="4595558"/>
            <a:ext cx="265991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2332" y="5348859"/>
            <a:ext cx="284335" cy="29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11504" y="6120534"/>
            <a:ext cx="265991" cy="2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745"/>
            <a:ext cx="10359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993515" y="5391150"/>
            <a:ext cx="15976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919605" y="3644900"/>
            <a:ext cx="3096000" cy="80338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429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911600" y="1925320"/>
            <a:ext cx="2988000" cy="80266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895475" y="3937635"/>
            <a:ext cx="4175760" cy="88074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74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0815" y="1996440"/>
            <a:ext cx="44513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1930" y="2785745"/>
            <a:ext cx="37338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0815" y="3565525"/>
            <a:ext cx="44513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0175" y="4368800"/>
            <a:ext cx="51689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4785" y="5160645"/>
            <a:ext cx="41656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491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9160" y="2738120"/>
            <a:ext cx="35242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5586" y="2794853"/>
            <a:ext cx="599801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1140" y="5099143"/>
            <a:ext cx="866380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534795" y="5099050"/>
            <a:ext cx="194500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349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190" y="2034291"/>
            <a:ext cx="942545" cy="4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5173" y="2043817"/>
            <a:ext cx="856859" cy="4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90" y="3758634"/>
            <a:ext cx="1113917" cy="4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4275" y="3792855"/>
            <a:ext cx="41719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485265"/>
            <a:ext cx="11083290" cy="51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4"/>
          <a:stretch>
            <a:fillRect/>
          </a:stretch>
        </p:blipFill>
        <p:spPr>
          <a:xfrm>
            <a:off x="551815" y="692785"/>
            <a:ext cx="9426575" cy="88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361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3510" y="4092810"/>
            <a:ext cx="266578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2998" y="4083281"/>
            <a:ext cx="238016" cy="28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1114" y="4092810"/>
            <a:ext cx="171371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2238" y="4083281"/>
            <a:ext cx="257057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