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40" r:id="rId5"/>
    <p:sldId id="339" r:id="rId6"/>
    <p:sldId id="338" r:id="rId7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8425" y="2985770"/>
            <a:ext cx="69151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7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527" y="1148043"/>
            <a:ext cx="276099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089" y="2388259"/>
            <a:ext cx="228495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90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5404" y="1700848"/>
            <a:ext cx="276099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966" y="2949791"/>
            <a:ext cx="228495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3966" y="4189199"/>
            <a:ext cx="228495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323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454" y="1157611"/>
            <a:ext cx="228495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892" y="2407507"/>
            <a:ext cx="276099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0" y="900000"/>
            <a:ext cx="11520000" cy="11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6"/>
          <a:stretch>
            <a:fillRect/>
          </a:stretch>
        </p:blipFill>
        <p:spPr>
          <a:xfrm>
            <a:off x="720090" y="2132965"/>
            <a:ext cx="1120847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2204720"/>
            <a:ext cx="10735310" cy="75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3716655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35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512000"/>
            <a:ext cx="10735310" cy="756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996565"/>
            <a:ext cx="10735310" cy="75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4481195"/>
            <a:ext cx="1073531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7135"/>
            <a:ext cx="11520000" cy="555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107" y="5365911"/>
            <a:ext cx="228495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000"/>
            <a:ext cx="11520000" cy="491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965" y="1032510"/>
            <a:ext cx="4667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920" y="2267585"/>
            <a:ext cx="4178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430" y="3519805"/>
            <a:ext cx="3860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965" y="4768215"/>
            <a:ext cx="4667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514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9195" y="3035935"/>
            <a:ext cx="32067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3655060"/>
            <a:ext cx="40132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9195" y="4264660"/>
            <a:ext cx="32067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765" y="4879340"/>
            <a:ext cx="33401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502910"/>
            <a:ext cx="40132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247630" y="836930"/>
            <a:ext cx="1308100" cy="180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2685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6099" y="3204188"/>
            <a:ext cx="209454" cy="16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8247" y="3089931"/>
            <a:ext cx="352264" cy="29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2727" y="3204188"/>
            <a:ext cx="209454" cy="16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1041" y="3204188"/>
            <a:ext cx="209454" cy="16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8875" y="3204188"/>
            <a:ext cx="209454" cy="16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63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005" y="1607185"/>
            <a:ext cx="37465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8565" y="2226945"/>
            <a:ext cx="26479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070" y="2828925"/>
            <a:ext cx="3429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070" y="3466465"/>
            <a:ext cx="3429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5070" y="4072255"/>
            <a:ext cx="3429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31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6039" y="2471395"/>
            <a:ext cx="352264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5114" y="3061858"/>
            <a:ext cx="361785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930" y="3597275"/>
            <a:ext cx="43815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8" r="20615"/>
          <a:stretch>
            <a:fillRect/>
          </a:stretch>
        </p:blipFill>
        <p:spPr>
          <a:xfrm>
            <a:off x="1864800" y="4104000"/>
            <a:ext cx="9145270" cy="126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803130" y="4164965"/>
            <a:ext cx="4381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367655" y="4757420"/>
            <a:ext cx="42608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00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966" y="2883634"/>
            <a:ext cx="238016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404" y="3522593"/>
            <a:ext cx="285619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487" y="4152015"/>
            <a:ext cx="228495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404" y="4781438"/>
            <a:ext cx="285619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3966" y="5401323"/>
            <a:ext cx="238016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00000"/>
            <a:ext cx="11520000" cy="4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8167" y="1728775"/>
            <a:ext cx="342743" cy="3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2348" y="3576849"/>
            <a:ext cx="352264" cy="1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4152900" y="2493010"/>
            <a:ext cx="1980000" cy="73520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2785110" y="4175760"/>
            <a:ext cx="1512000" cy="7374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36438" r="75629" b="36342"/>
          <a:stretch>
            <a:fillRect/>
          </a:stretch>
        </p:blipFill>
        <p:spPr>
          <a:xfrm>
            <a:off x="3937000" y="5013325"/>
            <a:ext cx="1980000" cy="73520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33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601" y="3378857"/>
            <a:ext cx="24753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1" y="4008105"/>
            <a:ext cx="238016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5560" y="4637353"/>
            <a:ext cx="266578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4122" y="5266602"/>
            <a:ext cx="209454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4122" y="5895850"/>
            <a:ext cx="22849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79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4446" y="1585503"/>
            <a:ext cx="247537" cy="23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966" y="2832738"/>
            <a:ext cx="228495" cy="2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404" y="4698830"/>
            <a:ext cx="276099" cy="2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2024-01-09T02:45:21Z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