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2475" y="3048000"/>
            <a:ext cx="30670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CFE1DA-6408-FA99-41EA-7D4CD23471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5CAE7D-5B34-1908-DE12-6E52A1C04ED1}"/>
              </a:ext>
            </a:extLst>
          </p:cNvPr>
          <p:cNvSpPr/>
          <p:nvPr/>
        </p:nvSpPr>
        <p:spPr bwMode="white">
          <a:xfrm>
            <a:off x="2500952" y="2318132"/>
            <a:ext cx="828571" cy="21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C7E9D9-1C1E-C673-ED0F-CE4ACF8C1C8B}"/>
              </a:ext>
            </a:extLst>
          </p:cNvPr>
          <p:cNvSpPr/>
          <p:nvPr/>
        </p:nvSpPr>
        <p:spPr bwMode="white">
          <a:xfrm>
            <a:off x="7672380" y="2318132"/>
            <a:ext cx="1876190" cy="21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5D15E8-BA13-C2D2-1EC9-B3870C4C0152}"/>
              </a:ext>
            </a:extLst>
          </p:cNvPr>
          <p:cNvSpPr/>
          <p:nvPr/>
        </p:nvSpPr>
        <p:spPr bwMode="white">
          <a:xfrm>
            <a:off x="2081904" y="3024612"/>
            <a:ext cx="1685714" cy="21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E89CF7-7AAC-310A-924C-352F65A500B3}"/>
              </a:ext>
            </a:extLst>
          </p:cNvPr>
          <p:cNvSpPr/>
          <p:nvPr/>
        </p:nvSpPr>
        <p:spPr bwMode="white">
          <a:xfrm>
            <a:off x="7510476" y="3024612"/>
            <a:ext cx="3076189" cy="21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C61B40-2463-C7DF-723E-C887383A62ED}"/>
              </a:ext>
            </a:extLst>
          </p:cNvPr>
          <p:cNvSpPr/>
          <p:nvPr/>
        </p:nvSpPr>
        <p:spPr bwMode="white">
          <a:xfrm>
            <a:off x="1558095" y="3759734"/>
            <a:ext cx="2485714" cy="21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7A48E4-467D-7AB4-3253-32A556172C45}"/>
              </a:ext>
            </a:extLst>
          </p:cNvPr>
          <p:cNvSpPr/>
          <p:nvPr/>
        </p:nvSpPr>
        <p:spPr bwMode="white">
          <a:xfrm>
            <a:off x="7510476" y="3759734"/>
            <a:ext cx="2866666" cy="21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ACFA2441-FC9E-2C0E-1DED-86C99ABB66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20438"/>
            <a:ext cx="10800000" cy="1456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5ABB771-4C5A-F2FC-E247-22C5FDC4DB7E}"/>
              </a:ext>
            </a:extLst>
          </p:cNvPr>
          <p:cNvSpPr/>
          <p:nvPr/>
        </p:nvSpPr>
        <p:spPr bwMode="white">
          <a:xfrm>
            <a:off x="2405714" y="4957166"/>
            <a:ext cx="2733333" cy="258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26EF10A-4D8F-51B1-1DA7-F326DF228416}"/>
              </a:ext>
            </a:extLst>
          </p:cNvPr>
          <p:cNvSpPr/>
          <p:nvPr/>
        </p:nvSpPr>
        <p:spPr bwMode="white">
          <a:xfrm>
            <a:off x="7881904" y="4957166"/>
            <a:ext cx="1542857" cy="24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EE80274-845F-F395-E576-184F7C5C7C40}"/>
              </a:ext>
            </a:extLst>
          </p:cNvPr>
          <p:cNvSpPr/>
          <p:nvPr/>
        </p:nvSpPr>
        <p:spPr bwMode="white">
          <a:xfrm>
            <a:off x="2929523" y="5436388"/>
            <a:ext cx="1828571" cy="23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AB49C3C-89E1-F46D-659A-6AFC02263603}"/>
              </a:ext>
            </a:extLst>
          </p:cNvPr>
          <p:cNvSpPr/>
          <p:nvPr/>
        </p:nvSpPr>
        <p:spPr bwMode="white">
          <a:xfrm>
            <a:off x="8634285" y="5426803"/>
            <a:ext cx="2123810" cy="258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5A5FBA-5F3A-8B2D-7223-CDD80CA609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7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E144EA-5510-4C9A-DBD4-93FA1B2E7D56}"/>
              </a:ext>
            </a:extLst>
          </p:cNvPr>
          <p:cNvSpPr/>
          <p:nvPr/>
        </p:nvSpPr>
        <p:spPr bwMode="white">
          <a:xfrm>
            <a:off x="5700952" y="1974262"/>
            <a:ext cx="209523" cy="20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F56BD6-B16B-4117-9E0F-44A572E7A4D8}"/>
              </a:ext>
            </a:extLst>
          </p:cNvPr>
          <p:cNvSpPr/>
          <p:nvPr/>
        </p:nvSpPr>
        <p:spPr bwMode="white">
          <a:xfrm>
            <a:off x="3700952" y="3367883"/>
            <a:ext cx="4266666" cy="25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37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D1E8A1-AAA3-F774-7728-66687B70B0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8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C70D72-4517-2B10-6646-AA575B97A9A6}"/>
              </a:ext>
            </a:extLst>
          </p:cNvPr>
          <p:cNvSpPr/>
          <p:nvPr/>
        </p:nvSpPr>
        <p:spPr bwMode="white">
          <a:xfrm>
            <a:off x="1539047" y="1543455"/>
            <a:ext cx="1019047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632729-C25D-28F7-F620-DBADC1060DC4}"/>
              </a:ext>
            </a:extLst>
          </p:cNvPr>
          <p:cNvSpPr/>
          <p:nvPr/>
        </p:nvSpPr>
        <p:spPr bwMode="white">
          <a:xfrm>
            <a:off x="3834285" y="1543455"/>
            <a:ext cx="1066666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CA5D11-1FA9-366F-6E05-9FD14DBD7454}"/>
              </a:ext>
            </a:extLst>
          </p:cNvPr>
          <p:cNvSpPr/>
          <p:nvPr/>
        </p:nvSpPr>
        <p:spPr bwMode="white">
          <a:xfrm>
            <a:off x="6158095" y="1543455"/>
            <a:ext cx="1076190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638D65-F395-2545-8F7E-785470806AA2}"/>
              </a:ext>
            </a:extLst>
          </p:cNvPr>
          <p:cNvSpPr/>
          <p:nvPr/>
        </p:nvSpPr>
        <p:spPr bwMode="white">
          <a:xfrm>
            <a:off x="8520000" y="1543455"/>
            <a:ext cx="1057142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C6F377-21BB-D9CA-D7EE-0CCA827E1707}"/>
              </a:ext>
            </a:extLst>
          </p:cNvPr>
          <p:cNvSpPr/>
          <p:nvPr/>
        </p:nvSpPr>
        <p:spPr bwMode="white">
          <a:xfrm>
            <a:off x="5920000" y="2486355"/>
            <a:ext cx="1314285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E2D31B-1E30-7BAC-74B4-BF83569CAA1F}"/>
              </a:ext>
            </a:extLst>
          </p:cNvPr>
          <p:cNvSpPr/>
          <p:nvPr/>
        </p:nvSpPr>
        <p:spPr bwMode="white">
          <a:xfrm>
            <a:off x="5967619" y="2962568"/>
            <a:ext cx="5590476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AF703E-CE9A-9C43-9CEA-E14375366EE9}"/>
              </a:ext>
            </a:extLst>
          </p:cNvPr>
          <p:cNvSpPr/>
          <p:nvPr/>
        </p:nvSpPr>
        <p:spPr bwMode="white">
          <a:xfrm>
            <a:off x="1367619" y="3429256"/>
            <a:ext cx="8971428" cy="25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CD2B8B-266A-3DD7-3D79-457E3288227D}"/>
              </a:ext>
            </a:extLst>
          </p:cNvPr>
          <p:cNvSpPr/>
          <p:nvPr/>
        </p:nvSpPr>
        <p:spPr bwMode="white">
          <a:xfrm>
            <a:off x="10900952" y="3914993"/>
            <a:ext cx="514285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C03DB56-BFA5-2139-F246-BF13C4103B3B}"/>
              </a:ext>
            </a:extLst>
          </p:cNvPr>
          <p:cNvSpPr/>
          <p:nvPr/>
        </p:nvSpPr>
        <p:spPr bwMode="white">
          <a:xfrm>
            <a:off x="1367619" y="4381682"/>
            <a:ext cx="4161904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65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E3D4AB-5C24-9272-3188-F315C15551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7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71D727-B0CB-9220-0017-A8A5EBB794F8}"/>
              </a:ext>
            </a:extLst>
          </p:cNvPr>
          <p:cNvSpPr/>
          <p:nvPr/>
        </p:nvSpPr>
        <p:spPr bwMode="white">
          <a:xfrm>
            <a:off x="3281904" y="2554465"/>
            <a:ext cx="304761" cy="22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572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2023-12-25T11:23:24Z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