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29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812221"/>
            <a:ext cx="11233248" cy="1233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76315-DEFF-3C2A-120E-1F19710566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3B3DFB-10DC-4C3E-A143-880B3C4D1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6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6F59C5-7427-ABBD-EB35-3821B7A089C3}"/>
              </a:ext>
            </a:extLst>
          </p:cNvPr>
          <p:cNvSpPr/>
          <p:nvPr/>
        </p:nvSpPr>
        <p:spPr bwMode="white">
          <a:xfrm>
            <a:off x="8643809" y="1257889"/>
            <a:ext cx="2619047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ABD4DA-CBE5-E337-5194-A2836E9EEA06}"/>
              </a:ext>
            </a:extLst>
          </p:cNvPr>
          <p:cNvSpPr/>
          <p:nvPr/>
        </p:nvSpPr>
        <p:spPr bwMode="white">
          <a:xfrm>
            <a:off x="8015238" y="1677192"/>
            <a:ext cx="3200000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16FC60-E224-EE44-9089-DB71B7DFDE07}"/>
              </a:ext>
            </a:extLst>
          </p:cNvPr>
          <p:cNvSpPr/>
          <p:nvPr/>
        </p:nvSpPr>
        <p:spPr bwMode="white">
          <a:xfrm>
            <a:off x="7986666" y="2106026"/>
            <a:ext cx="3276190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0F17CF-BD8C-2E5F-5F17-A69DE217C3EA}"/>
              </a:ext>
            </a:extLst>
          </p:cNvPr>
          <p:cNvSpPr/>
          <p:nvPr/>
        </p:nvSpPr>
        <p:spPr bwMode="white">
          <a:xfrm>
            <a:off x="8024761" y="2534860"/>
            <a:ext cx="3238096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717A14-7ED8-E807-014E-6E9290AB7D16}"/>
              </a:ext>
            </a:extLst>
          </p:cNvPr>
          <p:cNvSpPr/>
          <p:nvPr/>
        </p:nvSpPr>
        <p:spPr bwMode="white">
          <a:xfrm>
            <a:off x="8005714" y="2963693"/>
            <a:ext cx="1447619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1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4063B-53DE-9436-60C6-1FAF375308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118386-0FB7-5E90-2536-52A7561A19C9}"/>
              </a:ext>
            </a:extLst>
          </p:cNvPr>
          <p:cNvSpPr/>
          <p:nvPr/>
        </p:nvSpPr>
        <p:spPr bwMode="white">
          <a:xfrm>
            <a:off x="7100952" y="1048345"/>
            <a:ext cx="1980952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A17416-FCEA-F36A-D977-21F80FC9F6F9}"/>
              </a:ext>
            </a:extLst>
          </p:cNvPr>
          <p:cNvSpPr/>
          <p:nvPr/>
        </p:nvSpPr>
        <p:spPr bwMode="white">
          <a:xfrm>
            <a:off x="11196190" y="1048345"/>
            <a:ext cx="361905" cy="2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B197DB-9176-34D8-9B29-F2E3CBE6C457}"/>
              </a:ext>
            </a:extLst>
          </p:cNvPr>
          <p:cNvSpPr/>
          <p:nvPr/>
        </p:nvSpPr>
        <p:spPr bwMode="white">
          <a:xfrm>
            <a:off x="967619" y="1496875"/>
            <a:ext cx="266666" cy="2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6D43A6-7517-2817-7C15-2ED8A0AE3F02}"/>
              </a:ext>
            </a:extLst>
          </p:cNvPr>
          <p:cNvSpPr/>
          <p:nvPr/>
        </p:nvSpPr>
        <p:spPr bwMode="white">
          <a:xfrm>
            <a:off x="2386666" y="1477789"/>
            <a:ext cx="1685714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EA5940-B070-E87B-2A10-04DE58768447}"/>
              </a:ext>
            </a:extLst>
          </p:cNvPr>
          <p:cNvSpPr/>
          <p:nvPr/>
        </p:nvSpPr>
        <p:spPr bwMode="white">
          <a:xfrm>
            <a:off x="6129523" y="1468246"/>
            <a:ext cx="1095238" cy="2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EC1CFB-C56C-E867-51E6-AAA9513D043A}"/>
              </a:ext>
            </a:extLst>
          </p:cNvPr>
          <p:cNvSpPr/>
          <p:nvPr/>
        </p:nvSpPr>
        <p:spPr bwMode="white">
          <a:xfrm>
            <a:off x="11196190" y="1487332"/>
            <a:ext cx="361905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89F594-A9DE-A27D-80FE-9C2E6A06D832}"/>
              </a:ext>
            </a:extLst>
          </p:cNvPr>
          <p:cNvSpPr/>
          <p:nvPr/>
        </p:nvSpPr>
        <p:spPr bwMode="white">
          <a:xfrm>
            <a:off x="967619" y="1926319"/>
            <a:ext cx="304761" cy="2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BBE096-B456-EA5F-61C0-FF6B1037DD5C}"/>
              </a:ext>
            </a:extLst>
          </p:cNvPr>
          <p:cNvSpPr/>
          <p:nvPr/>
        </p:nvSpPr>
        <p:spPr bwMode="white">
          <a:xfrm>
            <a:off x="7872380" y="2374850"/>
            <a:ext cx="561904" cy="20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D8154E2-7E53-FB82-5318-BB8B43C6B6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15465"/>
            <a:ext cx="10800000" cy="220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400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7ABE6-006F-0463-6CC4-E4DE251E61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96EE2E0-A7E7-06A1-2A4A-BCF313F8A3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952"/>
            <a:ext cx="10800000" cy="335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AA05F2-9107-B650-9216-7BADD7A1AE01}"/>
              </a:ext>
            </a:extLst>
          </p:cNvPr>
          <p:cNvSpPr/>
          <p:nvPr/>
        </p:nvSpPr>
        <p:spPr bwMode="white">
          <a:xfrm>
            <a:off x="6586666" y="5340289"/>
            <a:ext cx="4628571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9F3A2A-F1DE-E54A-7633-F6BA4CE53307}"/>
              </a:ext>
            </a:extLst>
          </p:cNvPr>
          <p:cNvSpPr/>
          <p:nvPr/>
        </p:nvSpPr>
        <p:spPr bwMode="white">
          <a:xfrm>
            <a:off x="958095" y="5759423"/>
            <a:ext cx="9504761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98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17AA3-AC28-13AF-05A2-86C15D96F5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943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05A0B-D52A-D161-F85C-A9F630DC98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666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05CD0B-4274-A650-E389-4B8096E7B5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1CF8A4-8927-0D2F-9CAC-A7B0C55E846A}"/>
              </a:ext>
            </a:extLst>
          </p:cNvPr>
          <p:cNvSpPr/>
          <p:nvPr/>
        </p:nvSpPr>
        <p:spPr bwMode="white">
          <a:xfrm>
            <a:off x="2281904" y="1439625"/>
            <a:ext cx="2742857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C68E7D-2474-6637-4F37-0B5068593807}"/>
              </a:ext>
            </a:extLst>
          </p:cNvPr>
          <p:cNvSpPr/>
          <p:nvPr/>
        </p:nvSpPr>
        <p:spPr bwMode="white">
          <a:xfrm>
            <a:off x="2281904" y="1849990"/>
            <a:ext cx="4571428" cy="25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FB4877-25C7-5A96-2669-977DF38AF605}"/>
              </a:ext>
            </a:extLst>
          </p:cNvPr>
          <p:cNvSpPr/>
          <p:nvPr/>
        </p:nvSpPr>
        <p:spPr bwMode="white">
          <a:xfrm>
            <a:off x="9853333" y="3109715"/>
            <a:ext cx="552380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CF73BF-3920-F1C1-0F8F-33AAC700EFFE}"/>
              </a:ext>
            </a:extLst>
          </p:cNvPr>
          <p:cNvSpPr/>
          <p:nvPr/>
        </p:nvSpPr>
        <p:spPr bwMode="white">
          <a:xfrm>
            <a:off x="11186666" y="3128802"/>
            <a:ext cx="371428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4D5A71-4D2B-1A74-F839-2C6D3279DBBB}"/>
              </a:ext>
            </a:extLst>
          </p:cNvPr>
          <p:cNvSpPr/>
          <p:nvPr/>
        </p:nvSpPr>
        <p:spPr bwMode="white">
          <a:xfrm>
            <a:off x="967619" y="3539167"/>
            <a:ext cx="295238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6FB0DE-39EA-E9E7-F9B4-CE0FD4CD625F}"/>
              </a:ext>
            </a:extLst>
          </p:cNvPr>
          <p:cNvSpPr/>
          <p:nvPr/>
        </p:nvSpPr>
        <p:spPr bwMode="white">
          <a:xfrm>
            <a:off x="3739047" y="3529624"/>
            <a:ext cx="2180952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4B1133-EF68-80F4-EDDF-5090DAEAE697}"/>
              </a:ext>
            </a:extLst>
          </p:cNvPr>
          <p:cNvSpPr/>
          <p:nvPr/>
        </p:nvSpPr>
        <p:spPr bwMode="white">
          <a:xfrm>
            <a:off x="1243809" y="4359897"/>
            <a:ext cx="10314286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66C3B0-8A53-E08E-F0A9-7CCFD62E1EB6}"/>
              </a:ext>
            </a:extLst>
          </p:cNvPr>
          <p:cNvSpPr/>
          <p:nvPr/>
        </p:nvSpPr>
        <p:spPr bwMode="white">
          <a:xfrm>
            <a:off x="958095" y="4779806"/>
            <a:ext cx="10600000" cy="25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2859D8-DC56-624E-DA08-40FF47A5FEE2}"/>
              </a:ext>
            </a:extLst>
          </p:cNvPr>
          <p:cNvSpPr/>
          <p:nvPr/>
        </p:nvSpPr>
        <p:spPr bwMode="white">
          <a:xfrm>
            <a:off x="967619" y="5199714"/>
            <a:ext cx="3019047" cy="25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31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2023-12-25T10:35:48Z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