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048000"/>
            <a:ext cx="30670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7F32B-D16D-5268-51C3-3C2BBCC6CC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28971-9DF0-6B7A-1B5A-A403D8C40BD1}"/>
              </a:ext>
            </a:extLst>
          </p:cNvPr>
          <p:cNvSpPr/>
          <p:nvPr/>
        </p:nvSpPr>
        <p:spPr bwMode="white">
          <a:xfrm>
            <a:off x="1900952" y="2486904"/>
            <a:ext cx="2333333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B86925-1B67-9600-813F-0DE2D35AFDE2}"/>
              </a:ext>
            </a:extLst>
          </p:cNvPr>
          <p:cNvSpPr/>
          <p:nvPr/>
        </p:nvSpPr>
        <p:spPr bwMode="white">
          <a:xfrm>
            <a:off x="5558095" y="2486904"/>
            <a:ext cx="4047619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463B06-C08B-615D-CA32-78B9F04F05B7}"/>
              </a:ext>
            </a:extLst>
          </p:cNvPr>
          <p:cNvSpPr/>
          <p:nvPr/>
        </p:nvSpPr>
        <p:spPr bwMode="white">
          <a:xfrm>
            <a:off x="3862857" y="2925178"/>
            <a:ext cx="3514285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EC07E-98C3-A988-14FC-B019C6F84D98}"/>
              </a:ext>
            </a:extLst>
          </p:cNvPr>
          <p:cNvSpPr/>
          <p:nvPr/>
        </p:nvSpPr>
        <p:spPr bwMode="white">
          <a:xfrm>
            <a:off x="3796190" y="3392035"/>
            <a:ext cx="390476" cy="2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A8955-21FB-64FE-6475-FFCCFD7DD4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142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1F122-628B-F4C0-ABB4-02BCC0F3C4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D1255-ED6A-4D8E-EC4C-796AFB5A1181}"/>
              </a:ext>
            </a:extLst>
          </p:cNvPr>
          <p:cNvSpPr/>
          <p:nvPr/>
        </p:nvSpPr>
        <p:spPr bwMode="white">
          <a:xfrm>
            <a:off x="5443809" y="1067449"/>
            <a:ext cx="219047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0504F5-EE65-669E-FD2E-C56A491CF9EF}"/>
              </a:ext>
            </a:extLst>
          </p:cNvPr>
          <p:cNvSpPr/>
          <p:nvPr/>
        </p:nvSpPr>
        <p:spPr bwMode="white">
          <a:xfrm>
            <a:off x="2558095" y="1936044"/>
            <a:ext cx="4695237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D43DC3-84AA-07AB-B3F5-1F755DF9F620}"/>
              </a:ext>
            </a:extLst>
          </p:cNvPr>
          <p:cNvSpPr/>
          <p:nvPr/>
        </p:nvSpPr>
        <p:spPr bwMode="white">
          <a:xfrm>
            <a:off x="3700952" y="3539602"/>
            <a:ext cx="2390476" cy="32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48310-DFCE-E16E-5FBB-A236CD638A73}"/>
              </a:ext>
            </a:extLst>
          </p:cNvPr>
          <p:cNvSpPr/>
          <p:nvPr/>
        </p:nvSpPr>
        <p:spPr bwMode="white">
          <a:xfrm>
            <a:off x="1110476" y="3768682"/>
            <a:ext cx="2390476" cy="74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0F6BDE-4C94-73AD-CBF0-68044F58DED9}"/>
              </a:ext>
            </a:extLst>
          </p:cNvPr>
          <p:cNvSpPr/>
          <p:nvPr/>
        </p:nvSpPr>
        <p:spPr bwMode="white">
          <a:xfrm>
            <a:off x="8900952" y="3768682"/>
            <a:ext cx="2476190" cy="74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CDF2C4-31DC-8D65-660D-D39F13111C01}"/>
              </a:ext>
            </a:extLst>
          </p:cNvPr>
          <p:cNvSpPr/>
          <p:nvPr/>
        </p:nvSpPr>
        <p:spPr bwMode="white">
          <a:xfrm>
            <a:off x="6291428" y="3988216"/>
            <a:ext cx="1866666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43DC3-84AA-07AB-B3F5-1F755DF9F620}"/>
              </a:ext>
            </a:extLst>
          </p:cNvPr>
          <p:cNvSpPr/>
          <p:nvPr/>
        </p:nvSpPr>
        <p:spPr bwMode="white">
          <a:xfrm>
            <a:off x="3710475" y="3914939"/>
            <a:ext cx="2390476" cy="32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D43DC3-84AA-07AB-B3F5-1F755DF9F620}"/>
              </a:ext>
            </a:extLst>
          </p:cNvPr>
          <p:cNvSpPr/>
          <p:nvPr/>
        </p:nvSpPr>
        <p:spPr bwMode="white">
          <a:xfrm>
            <a:off x="3703565" y="4365104"/>
            <a:ext cx="2390476" cy="42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46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E523C-359B-61BA-92B4-9974FB2835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5B061-1B19-F385-8C25-3EE13D7632F3}"/>
              </a:ext>
            </a:extLst>
          </p:cNvPr>
          <p:cNvSpPr/>
          <p:nvPr/>
        </p:nvSpPr>
        <p:spPr bwMode="white">
          <a:xfrm>
            <a:off x="1234285" y="1477293"/>
            <a:ext cx="10323810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E4A2D8-FCF9-ED7E-4BDE-65E69C301A31}"/>
              </a:ext>
            </a:extLst>
          </p:cNvPr>
          <p:cNvSpPr/>
          <p:nvPr/>
        </p:nvSpPr>
        <p:spPr bwMode="white">
          <a:xfrm>
            <a:off x="977142" y="1925384"/>
            <a:ext cx="444761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55284-3468-14F5-BD20-078BE7997AD4}"/>
              </a:ext>
            </a:extLst>
          </p:cNvPr>
          <p:cNvSpPr/>
          <p:nvPr/>
        </p:nvSpPr>
        <p:spPr bwMode="white">
          <a:xfrm>
            <a:off x="1234285" y="2812032"/>
            <a:ext cx="1032381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CFCE8D-8B4A-97EA-EB6D-96A178536F57}"/>
              </a:ext>
            </a:extLst>
          </p:cNvPr>
          <p:cNvSpPr/>
          <p:nvPr/>
        </p:nvSpPr>
        <p:spPr bwMode="white">
          <a:xfrm>
            <a:off x="977142" y="3269657"/>
            <a:ext cx="409523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98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2023-12-25T12:06:29Z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