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2933700"/>
            <a:ext cx="52101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0F606-5626-A859-12E1-FFC6A0893F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2095EC-536D-B263-C224-B552640A91AB}"/>
              </a:ext>
            </a:extLst>
          </p:cNvPr>
          <p:cNvSpPr/>
          <p:nvPr/>
        </p:nvSpPr>
        <p:spPr bwMode="white">
          <a:xfrm>
            <a:off x="4091428" y="1115103"/>
            <a:ext cx="219047" cy="1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A599D-9DFA-8863-9128-33E19C2FB0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F18B75-EF07-7930-8CC9-C0CC05795F8B}"/>
              </a:ext>
            </a:extLst>
          </p:cNvPr>
          <p:cNvSpPr/>
          <p:nvPr/>
        </p:nvSpPr>
        <p:spPr bwMode="white">
          <a:xfrm>
            <a:off x="3834285" y="2622034"/>
            <a:ext cx="561904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DB41D0-486D-2771-968F-5FD485F4E690}"/>
              </a:ext>
            </a:extLst>
          </p:cNvPr>
          <p:cNvSpPr/>
          <p:nvPr/>
        </p:nvSpPr>
        <p:spPr bwMode="white">
          <a:xfrm>
            <a:off x="9177142" y="2631572"/>
            <a:ext cx="304761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A311C8-3BB9-983D-3A41-2957652410D7}"/>
              </a:ext>
            </a:extLst>
          </p:cNvPr>
          <p:cNvSpPr/>
          <p:nvPr/>
        </p:nvSpPr>
        <p:spPr bwMode="white">
          <a:xfrm>
            <a:off x="1358095" y="4100388"/>
            <a:ext cx="304761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B73B41-E027-CE0A-A499-4F725C507149}"/>
              </a:ext>
            </a:extLst>
          </p:cNvPr>
          <p:cNvSpPr/>
          <p:nvPr/>
        </p:nvSpPr>
        <p:spPr bwMode="white">
          <a:xfrm>
            <a:off x="2405714" y="4100388"/>
            <a:ext cx="705714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73098A-40F7-A4A1-1A22-D5F4C1ADD679}"/>
              </a:ext>
            </a:extLst>
          </p:cNvPr>
          <p:cNvSpPr/>
          <p:nvPr/>
        </p:nvSpPr>
        <p:spPr bwMode="white">
          <a:xfrm>
            <a:off x="1377142" y="4596353"/>
            <a:ext cx="276190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3912B7-B34C-65FD-7F08-18985D352E50}"/>
              </a:ext>
            </a:extLst>
          </p:cNvPr>
          <p:cNvSpPr/>
          <p:nvPr/>
        </p:nvSpPr>
        <p:spPr bwMode="white">
          <a:xfrm>
            <a:off x="2424761" y="4586815"/>
            <a:ext cx="3647619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8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EFFE1-F5C8-A328-EA17-BEAC71F3AF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25E14D-DAAC-C7C6-D176-DAB46DE9A0B1}"/>
              </a:ext>
            </a:extLst>
          </p:cNvPr>
          <p:cNvSpPr/>
          <p:nvPr/>
        </p:nvSpPr>
        <p:spPr bwMode="white">
          <a:xfrm>
            <a:off x="3262857" y="4080133"/>
            <a:ext cx="304761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E36E12-E95F-BAAA-A0DB-5CEB48AF5158}"/>
              </a:ext>
            </a:extLst>
          </p:cNvPr>
          <p:cNvSpPr/>
          <p:nvPr/>
        </p:nvSpPr>
        <p:spPr bwMode="white">
          <a:xfrm>
            <a:off x="5243809" y="4089667"/>
            <a:ext cx="5352380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2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B030C-10FC-F9EF-8568-C20048367A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6E68B-62F0-DFAA-DAE7-79B2FE2F20DD}"/>
              </a:ext>
            </a:extLst>
          </p:cNvPr>
          <p:cNvSpPr/>
          <p:nvPr/>
        </p:nvSpPr>
        <p:spPr bwMode="white">
          <a:xfrm>
            <a:off x="3205714" y="1648559"/>
            <a:ext cx="1247619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BCE5AA-0ED3-B472-2AFA-32C4A769DC26}"/>
              </a:ext>
            </a:extLst>
          </p:cNvPr>
          <p:cNvSpPr/>
          <p:nvPr/>
        </p:nvSpPr>
        <p:spPr bwMode="white">
          <a:xfrm>
            <a:off x="7453333" y="1639030"/>
            <a:ext cx="1314285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74D4CE-1DA1-45E2-8AA8-AE9BBC07298D}"/>
              </a:ext>
            </a:extLst>
          </p:cNvPr>
          <p:cNvSpPr/>
          <p:nvPr/>
        </p:nvSpPr>
        <p:spPr bwMode="white">
          <a:xfrm>
            <a:off x="1710476" y="2134539"/>
            <a:ext cx="1342857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40F0A6-3386-6183-2723-20404815EB45}"/>
              </a:ext>
            </a:extLst>
          </p:cNvPr>
          <p:cNvSpPr/>
          <p:nvPr/>
        </p:nvSpPr>
        <p:spPr bwMode="white">
          <a:xfrm>
            <a:off x="6015238" y="2134539"/>
            <a:ext cx="1323809" cy="2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6E5C8D-8E50-421C-E4E5-539F7EFD390A}"/>
              </a:ext>
            </a:extLst>
          </p:cNvPr>
          <p:cNvSpPr/>
          <p:nvPr/>
        </p:nvSpPr>
        <p:spPr bwMode="white">
          <a:xfrm>
            <a:off x="3158095" y="2630048"/>
            <a:ext cx="1333333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676C59-2465-EEA4-AC22-14592A625A9F}"/>
              </a:ext>
            </a:extLst>
          </p:cNvPr>
          <p:cNvSpPr/>
          <p:nvPr/>
        </p:nvSpPr>
        <p:spPr bwMode="white">
          <a:xfrm>
            <a:off x="3434285" y="3602007"/>
            <a:ext cx="314285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CB9F4F-AED4-E010-1F0E-6CDB4F982DB6}"/>
              </a:ext>
            </a:extLst>
          </p:cNvPr>
          <p:cNvSpPr/>
          <p:nvPr/>
        </p:nvSpPr>
        <p:spPr bwMode="white">
          <a:xfrm>
            <a:off x="2786666" y="4583496"/>
            <a:ext cx="314285" cy="2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1FED05-0178-BBC9-F571-D56C35590C2A}"/>
              </a:ext>
            </a:extLst>
          </p:cNvPr>
          <p:cNvSpPr/>
          <p:nvPr/>
        </p:nvSpPr>
        <p:spPr bwMode="white">
          <a:xfrm>
            <a:off x="8253333" y="5079004"/>
            <a:ext cx="314284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5AC63A-B5DD-0674-1696-000DE34D6354}"/>
              </a:ext>
            </a:extLst>
          </p:cNvPr>
          <p:cNvSpPr/>
          <p:nvPr/>
        </p:nvSpPr>
        <p:spPr bwMode="white">
          <a:xfrm>
            <a:off x="5777142" y="5574513"/>
            <a:ext cx="314285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