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487" y="2990850"/>
            <a:ext cx="9725025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E727EE-93E9-D9E5-3447-21B9FAD590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5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B9B060-07CF-A7E5-1555-3236CD2F011D}"/>
              </a:ext>
            </a:extLst>
          </p:cNvPr>
          <p:cNvSpPr/>
          <p:nvPr/>
        </p:nvSpPr>
        <p:spPr bwMode="white">
          <a:xfrm>
            <a:off x="5139047" y="1095898"/>
            <a:ext cx="209523" cy="200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C30726-4F4A-0B03-6D20-479E455F2BD4}"/>
              </a:ext>
            </a:extLst>
          </p:cNvPr>
          <p:cNvSpPr/>
          <p:nvPr/>
        </p:nvSpPr>
        <p:spPr bwMode="white">
          <a:xfrm>
            <a:off x="6567619" y="2001314"/>
            <a:ext cx="219047" cy="200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69090A-3C7F-7B89-15B9-2F3207D390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3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F58C6F-7CE4-2389-A899-6F717DE0143D}"/>
              </a:ext>
            </a:extLst>
          </p:cNvPr>
          <p:cNvSpPr/>
          <p:nvPr/>
        </p:nvSpPr>
        <p:spPr bwMode="white">
          <a:xfrm>
            <a:off x="1224761" y="1886945"/>
            <a:ext cx="4590476" cy="257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777E380-1210-4025-25F3-9772B1DCF0DF}"/>
              </a:ext>
            </a:extLst>
          </p:cNvPr>
          <p:cNvSpPr/>
          <p:nvPr/>
        </p:nvSpPr>
        <p:spPr bwMode="white">
          <a:xfrm>
            <a:off x="2529523" y="3192649"/>
            <a:ext cx="1085714" cy="247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>
            <a:off x="1863047" y="2267673"/>
            <a:ext cx="525162" cy="43204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1944" y="2266585"/>
            <a:ext cx="1080120" cy="46290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12648" y="2276872"/>
            <a:ext cx="277658" cy="452621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777E380-1210-4025-25F3-9772B1DCF0DF}"/>
              </a:ext>
            </a:extLst>
          </p:cNvPr>
          <p:cNvSpPr/>
          <p:nvPr/>
        </p:nvSpPr>
        <p:spPr bwMode="white">
          <a:xfrm>
            <a:off x="2385507" y="2276872"/>
            <a:ext cx="10800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777E380-1210-4025-25F3-9772B1DCF0DF}"/>
              </a:ext>
            </a:extLst>
          </p:cNvPr>
          <p:cNvSpPr/>
          <p:nvPr/>
        </p:nvSpPr>
        <p:spPr bwMode="white">
          <a:xfrm>
            <a:off x="1809047" y="2278103"/>
            <a:ext cx="10800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777E380-1210-4025-25F3-9772B1DCF0DF}"/>
              </a:ext>
            </a:extLst>
          </p:cNvPr>
          <p:cNvSpPr/>
          <p:nvPr/>
        </p:nvSpPr>
        <p:spPr bwMode="white">
          <a:xfrm flipH="1">
            <a:off x="6651791" y="2287158"/>
            <a:ext cx="13720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777E380-1210-4025-25F3-9772B1DCF0DF}"/>
              </a:ext>
            </a:extLst>
          </p:cNvPr>
          <p:cNvSpPr/>
          <p:nvPr/>
        </p:nvSpPr>
        <p:spPr bwMode="white">
          <a:xfrm flipH="1">
            <a:off x="5501243" y="2196707"/>
            <a:ext cx="13720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777E380-1210-4025-25F3-9772B1DCF0DF}"/>
              </a:ext>
            </a:extLst>
          </p:cNvPr>
          <p:cNvSpPr/>
          <p:nvPr/>
        </p:nvSpPr>
        <p:spPr bwMode="white">
          <a:xfrm flipH="1">
            <a:off x="8872760" y="2251047"/>
            <a:ext cx="13720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777E380-1210-4025-25F3-9772B1DCF0DF}"/>
              </a:ext>
            </a:extLst>
          </p:cNvPr>
          <p:cNvSpPr/>
          <p:nvPr/>
        </p:nvSpPr>
        <p:spPr bwMode="white">
          <a:xfrm flipH="1">
            <a:off x="8481923" y="2246218"/>
            <a:ext cx="13720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681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7EF3B5-0234-CECA-EE1D-8C6010655A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79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107A5B-51A3-4DEA-ECE2-11990F3103E9}"/>
              </a:ext>
            </a:extLst>
          </p:cNvPr>
          <p:cNvSpPr/>
          <p:nvPr/>
        </p:nvSpPr>
        <p:spPr bwMode="white">
          <a:xfrm>
            <a:off x="5996190" y="1592066"/>
            <a:ext cx="866666" cy="209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B5DB3F-0F29-850D-38C0-4924D9973F08}"/>
              </a:ext>
            </a:extLst>
          </p:cNvPr>
          <p:cNvSpPr/>
          <p:nvPr/>
        </p:nvSpPr>
        <p:spPr bwMode="white">
          <a:xfrm>
            <a:off x="4320000" y="2479238"/>
            <a:ext cx="857142" cy="209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DA5CEF-D306-41F6-8F11-E20EAD68B041}"/>
              </a:ext>
            </a:extLst>
          </p:cNvPr>
          <p:cNvSpPr/>
          <p:nvPr/>
        </p:nvSpPr>
        <p:spPr bwMode="white">
          <a:xfrm>
            <a:off x="7853333" y="2488777"/>
            <a:ext cx="866666" cy="200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30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151614-D2A6-F81E-16A6-88C1BB5FFD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9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33E869-E7CB-AE72-31FB-D0C04A64C431}"/>
              </a:ext>
            </a:extLst>
          </p:cNvPr>
          <p:cNvSpPr/>
          <p:nvPr/>
        </p:nvSpPr>
        <p:spPr bwMode="white">
          <a:xfrm>
            <a:off x="4748571" y="2327935"/>
            <a:ext cx="200000" cy="19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73750F-12A0-742D-E12B-B4527E467EAD}"/>
              </a:ext>
            </a:extLst>
          </p:cNvPr>
          <p:cNvSpPr/>
          <p:nvPr/>
        </p:nvSpPr>
        <p:spPr bwMode="white">
          <a:xfrm>
            <a:off x="1881904" y="2681243"/>
            <a:ext cx="2104761" cy="248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257DEB-FB7E-05FB-5B51-F5CE61A2791C}"/>
              </a:ext>
            </a:extLst>
          </p:cNvPr>
          <p:cNvSpPr/>
          <p:nvPr/>
        </p:nvSpPr>
        <p:spPr bwMode="white">
          <a:xfrm>
            <a:off x="1631504" y="3445150"/>
            <a:ext cx="9926591" cy="248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74B3C24-36C3-010D-5A39-37B147B4EC37}"/>
              </a:ext>
            </a:extLst>
          </p:cNvPr>
          <p:cNvSpPr/>
          <p:nvPr/>
        </p:nvSpPr>
        <p:spPr bwMode="white">
          <a:xfrm>
            <a:off x="1348571" y="3827104"/>
            <a:ext cx="1457142" cy="248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872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1AE0C8-4F37-5F52-3479-DD1CB629F0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9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1CF1FA-47A9-0DC0-C28B-99F5D84A2427}"/>
              </a:ext>
            </a:extLst>
          </p:cNvPr>
          <p:cNvSpPr/>
          <p:nvPr/>
        </p:nvSpPr>
        <p:spPr bwMode="white">
          <a:xfrm>
            <a:off x="9481904" y="1029178"/>
            <a:ext cx="2076191" cy="238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27CFEC-E805-6772-52F8-82896BF0D12E}"/>
              </a:ext>
            </a:extLst>
          </p:cNvPr>
          <p:cNvSpPr/>
          <p:nvPr/>
        </p:nvSpPr>
        <p:spPr bwMode="white">
          <a:xfrm>
            <a:off x="977142" y="1400837"/>
            <a:ext cx="6419047" cy="257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DB69AB-19B4-0B93-0D58-7F4F66356D27}"/>
              </a:ext>
            </a:extLst>
          </p:cNvPr>
          <p:cNvSpPr/>
          <p:nvPr/>
        </p:nvSpPr>
        <p:spPr bwMode="white">
          <a:xfrm>
            <a:off x="7567619" y="4536114"/>
            <a:ext cx="3990476" cy="247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C46962-B52B-34BF-278F-12B2023BEAAB}"/>
              </a:ext>
            </a:extLst>
          </p:cNvPr>
          <p:cNvSpPr/>
          <p:nvPr/>
        </p:nvSpPr>
        <p:spPr bwMode="white">
          <a:xfrm>
            <a:off x="1367619" y="4926833"/>
            <a:ext cx="1076190" cy="238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0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2023-12-25T10:29:46Z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