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2919412"/>
            <a:ext cx="52292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C9BED-E04D-3FDF-47FF-91EB2F288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F915D-43C3-2A8C-C818-B46AB64BC2E3}"/>
              </a:ext>
            </a:extLst>
          </p:cNvPr>
          <p:cNvSpPr/>
          <p:nvPr/>
        </p:nvSpPr>
        <p:spPr bwMode="white">
          <a:xfrm>
            <a:off x="6700952" y="1105482"/>
            <a:ext cx="219047" cy="1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47DA7-CFE5-657C-4567-1F016D102A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566C7-99F7-66D2-9CAA-E3FA41276CDB}"/>
              </a:ext>
            </a:extLst>
          </p:cNvPr>
          <p:cNvSpPr/>
          <p:nvPr/>
        </p:nvSpPr>
        <p:spPr bwMode="white">
          <a:xfrm>
            <a:off x="5234285" y="2353380"/>
            <a:ext cx="2438095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716A4-3818-FA44-56FD-8AE6E1347CE7}"/>
              </a:ext>
            </a:extLst>
          </p:cNvPr>
          <p:cNvSpPr/>
          <p:nvPr/>
        </p:nvSpPr>
        <p:spPr bwMode="white">
          <a:xfrm>
            <a:off x="10881904" y="2381961"/>
            <a:ext cx="390476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6CF107-68CC-5E41-D9CD-897681BE411A}"/>
              </a:ext>
            </a:extLst>
          </p:cNvPr>
          <p:cNvSpPr/>
          <p:nvPr/>
        </p:nvSpPr>
        <p:spPr bwMode="white">
          <a:xfrm>
            <a:off x="7853333" y="3591860"/>
            <a:ext cx="1076190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46577-DBA8-897D-87CD-CDEFF4877FF1}"/>
              </a:ext>
            </a:extLst>
          </p:cNvPr>
          <p:cNvSpPr/>
          <p:nvPr/>
        </p:nvSpPr>
        <p:spPr bwMode="white">
          <a:xfrm>
            <a:off x="1262857" y="3991984"/>
            <a:ext cx="1028571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82502-C118-C82E-4230-FBF535C762CE}"/>
              </a:ext>
            </a:extLst>
          </p:cNvPr>
          <p:cNvSpPr/>
          <p:nvPr/>
        </p:nvSpPr>
        <p:spPr bwMode="white">
          <a:xfrm>
            <a:off x="4224761" y="3991984"/>
            <a:ext cx="107619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574AAE-4CE7-31B9-1148-6E306E516DFA}"/>
              </a:ext>
            </a:extLst>
          </p:cNvPr>
          <p:cNvSpPr/>
          <p:nvPr/>
        </p:nvSpPr>
        <p:spPr bwMode="white">
          <a:xfrm>
            <a:off x="6196190" y="4411162"/>
            <a:ext cx="10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D3E94F-741A-197D-5C05-72E7FDAB570F}"/>
              </a:ext>
            </a:extLst>
          </p:cNvPr>
          <p:cNvSpPr/>
          <p:nvPr/>
        </p:nvSpPr>
        <p:spPr bwMode="white">
          <a:xfrm>
            <a:off x="8948571" y="4401635"/>
            <a:ext cx="1085714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4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9CDC2-AF3C-B0B3-ABAF-C3FE2D0DB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9920E-79D9-4F32-BC8A-25F16261AC36}"/>
              </a:ext>
            </a:extLst>
          </p:cNvPr>
          <p:cNvSpPr/>
          <p:nvPr/>
        </p:nvSpPr>
        <p:spPr bwMode="white">
          <a:xfrm>
            <a:off x="3272380" y="1973561"/>
            <a:ext cx="200000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82AEE-AE7E-290D-9BE6-CA2A52BD39B4}"/>
              </a:ext>
            </a:extLst>
          </p:cNvPr>
          <p:cNvSpPr/>
          <p:nvPr/>
        </p:nvSpPr>
        <p:spPr bwMode="white">
          <a:xfrm>
            <a:off x="6567619" y="1973561"/>
            <a:ext cx="219047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01409-5E47-8082-ADAB-EF17D727AE88}"/>
              </a:ext>
            </a:extLst>
          </p:cNvPr>
          <p:cNvSpPr/>
          <p:nvPr/>
        </p:nvSpPr>
        <p:spPr bwMode="white">
          <a:xfrm>
            <a:off x="8500952" y="1973561"/>
            <a:ext cx="180951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C05A8-B23C-835A-4CE3-5E75DF6BFA70}"/>
              </a:ext>
            </a:extLst>
          </p:cNvPr>
          <p:cNvSpPr/>
          <p:nvPr/>
        </p:nvSpPr>
        <p:spPr bwMode="white">
          <a:xfrm>
            <a:off x="2996190" y="2383724"/>
            <a:ext cx="219047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EC6F3B-C68C-9A6E-50EE-868456970565}"/>
              </a:ext>
            </a:extLst>
          </p:cNvPr>
          <p:cNvSpPr/>
          <p:nvPr/>
        </p:nvSpPr>
        <p:spPr bwMode="white">
          <a:xfrm>
            <a:off x="4853333" y="2383724"/>
            <a:ext cx="238095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B3FBF2-3FAA-08B0-D702-75D08FB4515E}"/>
              </a:ext>
            </a:extLst>
          </p:cNvPr>
          <p:cNvSpPr/>
          <p:nvPr/>
        </p:nvSpPr>
        <p:spPr bwMode="white">
          <a:xfrm>
            <a:off x="9986666" y="2383724"/>
            <a:ext cx="190476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8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6193F-6FE9-8D8A-63A5-06F2A5CFA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9E780-72D5-1439-B526-3D0FDC2712D8}"/>
              </a:ext>
            </a:extLst>
          </p:cNvPr>
          <p:cNvSpPr/>
          <p:nvPr/>
        </p:nvSpPr>
        <p:spPr bwMode="white">
          <a:xfrm>
            <a:off x="6891428" y="1783810"/>
            <a:ext cx="4247619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92DB6-3C78-1343-B49A-D2780E78991D}"/>
              </a:ext>
            </a:extLst>
          </p:cNvPr>
          <p:cNvSpPr/>
          <p:nvPr/>
        </p:nvSpPr>
        <p:spPr bwMode="white">
          <a:xfrm>
            <a:off x="6367619" y="2204041"/>
            <a:ext cx="4780952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4266A7-A197-8F94-47CD-8221FE61805B}"/>
              </a:ext>
            </a:extLst>
          </p:cNvPr>
          <p:cNvSpPr/>
          <p:nvPr/>
        </p:nvSpPr>
        <p:spPr bwMode="white">
          <a:xfrm>
            <a:off x="6367619" y="2624272"/>
            <a:ext cx="4771428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0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FD27F-0AF8-7073-E9B5-77A6F229A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462C7-F520-95EB-6FEF-2C176FD51181}"/>
              </a:ext>
            </a:extLst>
          </p:cNvPr>
          <p:cNvSpPr/>
          <p:nvPr/>
        </p:nvSpPr>
        <p:spPr bwMode="white">
          <a:xfrm>
            <a:off x="7243809" y="3052508"/>
            <a:ext cx="1295238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009E6-9D29-A09E-8414-A604AEFC5CC1}"/>
              </a:ext>
            </a:extLst>
          </p:cNvPr>
          <p:cNvSpPr/>
          <p:nvPr/>
        </p:nvSpPr>
        <p:spPr bwMode="white">
          <a:xfrm>
            <a:off x="9234285" y="3052508"/>
            <a:ext cx="1390476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348AE5-355D-55CE-4562-6F97D7196EED}"/>
              </a:ext>
            </a:extLst>
          </p:cNvPr>
          <p:cNvSpPr/>
          <p:nvPr/>
        </p:nvSpPr>
        <p:spPr bwMode="white">
          <a:xfrm>
            <a:off x="10053333" y="3462884"/>
            <a:ext cx="1342857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29F163-88F4-1A50-CC1E-EF02E52BD204}"/>
              </a:ext>
            </a:extLst>
          </p:cNvPr>
          <p:cNvSpPr/>
          <p:nvPr/>
        </p:nvSpPr>
        <p:spPr bwMode="white">
          <a:xfrm>
            <a:off x="1748571" y="3901890"/>
            <a:ext cx="1323809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F56733-60B3-4E49-C853-174558A2D1B6}"/>
              </a:ext>
            </a:extLst>
          </p:cNvPr>
          <p:cNvSpPr/>
          <p:nvPr/>
        </p:nvSpPr>
        <p:spPr bwMode="white">
          <a:xfrm>
            <a:off x="3691428" y="3901890"/>
            <a:ext cx="1323809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906E58-5037-8AC7-8AE0-56789427BA11}"/>
              </a:ext>
            </a:extLst>
          </p:cNvPr>
          <p:cNvSpPr/>
          <p:nvPr/>
        </p:nvSpPr>
        <p:spPr bwMode="white">
          <a:xfrm>
            <a:off x="6177142" y="3882803"/>
            <a:ext cx="2619047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A73153-6D41-EDE7-BA5E-04FD41B0586A}"/>
              </a:ext>
            </a:extLst>
          </p:cNvPr>
          <p:cNvSpPr/>
          <p:nvPr/>
        </p:nvSpPr>
        <p:spPr bwMode="white">
          <a:xfrm>
            <a:off x="1767619" y="4331353"/>
            <a:ext cx="1276190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BE29DD-CF47-E79F-21B9-E541A09543EF}"/>
              </a:ext>
            </a:extLst>
          </p:cNvPr>
          <p:cNvSpPr/>
          <p:nvPr/>
        </p:nvSpPr>
        <p:spPr bwMode="white">
          <a:xfrm>
            <a:off x="3700952" y="4321809"/>
            <a:ext cx="1342857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14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