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102" y="3000273"/>
            <a:ext cx="9439796" cy="85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77E47-10E4-17E1-D9AE-4870C57EE5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95660-4C31-4637-6894-314BB19E4C66}"/>
              </a:ext>
            </a:extLst>
          </p:cNvPr>
          <p:cNvSpPr/>
          <p:nvPr/>
        </p:nvSpPr>
        <p:spPr bwMode="white">
          <a:xfrm>
            <a:off x="5386666" y="1582693"/>
            <a:ext cx="714285" cy="2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A03FC-3AEC-ECD6-01D8-FB50296C28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09878-46F3-0C89-534F-1A425BD75AF6}"/>
              </a:ext>
            </a:extLst>
          </p:cNvPr>
          <p:cNvSpPr/>
          <p:nvPr/>
        </p:nvSpPr>
        <p:spPr bwMode="white">
          <a:xfrm>
            <a:off x="9072380" y="1954897"/>
            <a:ext cx="514285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18D65-E1D2-C982-DEF9-BC977B673448}"/>
              </a:ext>
            </a:extLst>
          </p:cNvPr>
          <p:cNvSpPr/>
          <p:nvPr/>
        </p:nvSpPr>
        <p:spPr bwMode="white">
          <a:xfrm>
            <a:off x="7205714" y="2365232"/>
            <a:ext cx="2095238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32B161-1EEC-6404-18A2-C5316FD6D40D}"/>
              </a:ext>
            </a:extLst>
          </p:cNvPr>
          <p:cNvSpPr/>
          <p:nvPr/>
        </p:nvSpPr>
        <p:spPr bwMode="white">
          <a:xfrm>
            <a:off x="8043809" y="2775568"/>
            <a:ext cx="3304761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802E1-987F-5DA6-88B3-3BCCC7E520A0}"/>
              </a:ext>
            </a:extLst>
          </p:cNvPr>
          <p:cNvSpPr/>
          <p:nvPr/>
        </p:nvSpPr>
        <p:spPr bwMode="white">
          <a:xfrm>
            <a:off x="5796190" y="3195446"/>
            <a:ext cx="914285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3685B3-C2CB-FB1C-9320-D5F535F871EA}"/>
              </a:ext>
            </a:extLst>
          </p:cNvPr>
          <p:cNvSpPr/>
          <p:nvPr/>
        </p:nvSpPr>
        <p:spPr bwMode="white">
          <a:xfrm>
            <a:off x="8053333" y="3596239"/>
            <a:ext cx="3295238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C0ED27-776B-BAC1-95F9-28FCDBD3CEEE}"/>
              </a:ext>
            </a:extLst>
          </p:cNvPr>
          <p:cNvSpPr/>
          <p:nvPr/>
        </p:nvSpPr>
        <p:spPr bwMode="white">
          <a:xfrm>
            <a:off x="5767619" y="4016118"/>
            <a:ext cx="5228571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3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4F5DD-6252-554F-49F8-5ED0D14C8E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BB18D-E7CF-5DF5-AB9E-F9F4B754DB4A}"/>
              </a:ext>
            </a:extLst>
          </p:cNvPr>
          <p:cNvSpPr/>
          <p:nvPr/>
        </p:nvSpPr>
        <p:spPr bwMode="white">
          <a:xfrm>
            <a:off x="10100952" y="1572595"/>
            <a:ext cx="961904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C9236B-4B0E-7EBA-3DE5-40E346E5D996}"/>
              </a:ext>
            </a:extLst>
          </p:cNvPr>
          <p:cNvSpPr/>
          <p:nvPr/>
        </p:nvSpPr>
        <p:spPr bwMode="white">
          <a:xfrm>
            <a:off x="4862857" y="4852038"/>
            <a:ext cx="1085714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6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BBED1-0063-A50C-6BFC-1CD9A6455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C10C9-000C-A9E8-9064-81FA550A610E}"/>
              </a:ext>
            </a:extLst>
          </p:cNvPr>
          <p:cNvSpPr/>
          <p:nvPr/>
        </p:nvSpPr>
        <p:spPr bwMode="white">
          <a:xfrm>
            <a:off x="7643809" y="2192143"/>
            <a:ext cx="2685714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E1C25-8950-91AA-E45F-6A749E9D7F16}"/>
              </a:ext>
            </a:extLst>
          </p:cNvPr>
          <p:cNvSpPr/>
          <p:nvPr/>
        </p:nvSpPr>
        <p:spPr bwMode="white">
          <a:xfrm>
            <a:off x="3243809" y="2602035"/>
            <a:ext cx="1628571" cy="6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5274E-E6D1-C766-C9F5-CB34720DC81E}"/>
              </a:ext>
            </a:extLst>
          </p:cNvPr>
          <p:cNvSpPr/>
          <p:nvPr/>
        </p:nvSpPr>
        <p:spPr bwMode="white">
          <a:xfrm>
            <a:off x="5567619" y="2592503"/>
            <a:ext cx="4780952" cy="33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C5F874-D599-D2AE-3924-2CFF6E024887}"/>
              </a:ext>
            </a:extLst>
          </p:cNvPr>
          <p:cNvSpPr/>
          <p:nvPr/>
        </p:nvSpPr>
        <p:spPr bwMode="white">
          <a:xfrm>
            <a:off x="1415238" y="4251136"/>
            <a:ext cx="4152381" cy="69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F1BED6-FF78-4AB7-1FF2-1708EF6D8DAB}"/>
              </a:ext>
            </a:extLst>
          </p:cNvPr>
          <p:cNvSpPr/>
          <p:nvPr/>
        </p:nvSpPr>
        <p:spPr bwMode="white">
          <a:xfrm>
            <a:off x="6862857" y="4251136"/>
            <a:ext cx="3714285" cy="69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5274E-E6D1-C766-C9F5-CB34720DC81E}"/>
              </a:ext>
            </a:extLst>
          </p:cNvPr>
          <p:cNvSpPr/>
          <p:nvPr/>
        </p:nvSpPr>
        <p:spPr bwMode="white">
          <a:xfrm>
            <a:off x="5592286" y="2949274"/>
            <a:ext cx="2375922" cy="33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0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2023-12-25T12:08:05Z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