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112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2550" y="2928937"/>
            <a:ext cx="9486900" cy="1000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C6EA021-8EDB-F07B-326D-D65317A8935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4348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C13E6A-64BC-01E6-7123-8274861B376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503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179206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0ECC371-76A7-365A-44CE-07AB6CD8606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424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772887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04F371A-BAA5-B62F-B100-12889AA6D53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214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827880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0F46355-4721-0FB3-061D-1B5AA10A834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63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34170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9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2023-12-25T12:04:59Z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