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2347912"/>
            <a:ext cx="36195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5C0B3-A939-ADB4-B193-6866195FEA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583778"/>
            <a:ext cx="514800" cy="247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1567473"/>
            <a:ext cx="432048" cy="2733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8" y="1583777"/>
            <a:ext cx="504056" cy="2765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2844" y="2028054"/>
            <a:ext cx="460800" cy="2916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914" y="2050742"/>
            <a:ext cx="406401" cy="248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0337" y="1967615"/>
            <a:ext cx="648071" cy="410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4E6C8-0469-6D01-DA7D-38AA822781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BE2D6-9C34-DEBA-BF3C-66078BC91679}"/>
              </a:ext>
            </a:extLst>
          </p:cNvPr>
          <p:cNvSpPr/>
          <p:nvPr/>
        </p:nvSpPr>
        <p:spPr bwMode="white">
          <a:xfrm>
            <a:off x="1272380" y="2505375"/>
            <a:ext cx="8057142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7FBB3-7576-AF3F-11FD-99C0D5E0A5DE}"/>
              </a:ext>
            </a:extLst>
          </p:cNvPr>
          <p:cNvSpPr/>
          <p:nvPr/>
        </p:nvSpPr>
        <p:spPr bwMode="white">
          <a:xfrm>
            <a:off x="1234285" y="3867317"/>
            <a:ext cx="10323810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CCBE6B-C577-9A46-5904-99A9AA89F944}"/>
              </a:ext>
            </a:extLst>
          </p:cNvPr>
          <p:cNvSpPr/>
          <p:nvPr/>
        </p:nvSpPr>
        <p:spPr bwMode="white">
          <a:xfrm>
            <a:off x="967618" y="4324473"/>
            <a:ext cx="3400189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5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195C2-C384-2C5C-EE1E-F54E4C967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1B439-3BA7-AFE8-A616-B89B874CEC41}"/>
              </a:ext>
            </a:extLst>
          </p:cNvPr>
          <p:cNvSpPr/>
          <p:nvPr/>
        </p:nvSpPr>
        <p:spPr bwMode="white">
          <a:xfrm>
            <a:off x="1739047" y="1926208"/>
            <a:ext cx="1095238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C704EC-CE72-EDFC-E842-63E05DF03C51}"/>
              </a:ext>
            </a:extLst>
          </p:cNvPr>
          <p:cNvSpPr/>
          <p:nvPr/>
        </p:nvSpPr>
        <p:spPr bwMode="white">
          <a:xfrm>
            <a:off x="4081904" y="1935750"/>
            <a:ext cx="1066666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801399-3037-5FBF-CD6A-34BB94EB5D92}"/>
              </a:ext>
            </a:extLst>
          </p:cNvPr>
          <p:cNvSpPr/>
          <p:nvPr/>
        </p:nvSpPr>
        <p:spPr bwMode="white">
          <a:xfrm>
            <a:off x="6567619" y="1926208"/>
            <a:ext cx="4000000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3F03C4-2C2B-DB0B-C7D4-D00EA75C630C}"/>
              </a:ext>
            </a:extLst>
          </p:cNvPr>
          <p:cNvSpPr/>
          <p:nvPr/>
        </p:nvSpPr>
        <p:spPr bwMode="white">
          <a:xfrm>
            <a:off x="1243809" y="2384228"/>
            <a:ext cx="3009523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76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1EC8D-B33C-D100-C315-AC94F0D2F6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7DB28-57ED-2343-5F24-28D267A5862C}"/>
              </a:ext>
            </a:extLst>
          </p:cNvPr>
          <p:cNvSpPr/>
          <p:nvPr/>
        </p:nvSpPr>
        <p:spPr bwMode="white">
          <a:xfrm>
            <a:off x="8396190" y="1105842"/>
            <a:ext cx="209523" cy="2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31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65048-E0A8-F34A-8BEE-C3AAE154CB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29DD2-F9A6-5F8A-9FC0-025F6D077827}"/>
              </a:ext>
            </a:extLst>
          </p:cNvPr>
          <p:cNvSpPr/>
          <p:nvPr/>
        </p:nvSpPr>
        <p:spPr bwMode="white">
          <a:xfrm>
            <a:off x="4053333" y="2975782"/>
            <a:ext cx="55238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144DE0-2492-8C1B-C260-03E444D3A8CA}"/>
              </a:ext>
            </a:extLst>
          </p:cNvPr>
          <p:cNvSpPr/>
          <p:nvPr/>
        </p:nvSpPr>
        <p:spPr bwMode="white">
          <a:xfrm>
            <a:off x="10262857" y="2985324"/>
            <a:ext cx="542857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4229AE-FB15-C7F6-3099-22824D800738}"/>
              </a:ext>
            </a:extLst>
          </p:cNvPr>
          <p:cNvSpPr/>
          <p:nvPr/>
        </p:nvSpPr>
        <p:spPr bwMode="white">
          <a:xfrm>
            <a:off x="3748571" y="3872714"/>
            <a:ext cx="523809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3FE2EF-A1E8-5BD9-38E4-161242828A9B}"/>
              </a:ext>
            </a:extLst>
          </p:cNvPr>
          <p:cNvSpPr/>
          <p:nvPr/>
        </p:nvSpPr>
        <p:spPr bwMode="white">
          <a:xfrm>
            <a:off x="7272380" y="3882255"/>
            <a:ext cx="55238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6436ED-4E53-7505-9453-2C7776B36828}"/>
              </a:ext>
            </a:extLst>
          </p:cNvPr>
          <p:cNvSpPr/>
          <p:nvPr/>
        </p:nvSpPr>
        <p:spPr bwMode="white">
          <a:xfrm>
            <a:off x="8520000" y="3872714"/>
            <a:ext cx="53333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402BFD-D406-5819-5036-3816AED4300E}"/>
              </a:ext>
            </a:extLst>
          </p:cNvPr>
          <p:cNvSpPr/>
          <p:nvPr/>
        </p:nvSpPr>
        <p:spPr bwMode="white">
          <a:xfrm>
            <a:off x="9777142" y="3872714"/>
            <a:ext cx="1314285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51418B-73D7-F5A0-48D0-45E4CC9A411C}"/>
              </a:ext>
            </a:extLst>
          </p:cNvPr>
          <p:cNvSpPr/>
          <p:nvPr/>
        </p:nvSpPr>
        <p:spPr bwMode="white">
          <a:xfrm>
            <a:off x="1320000" y="4330721"/>
            <a:ext cx="1857142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B7FB97-A8CB-C3A3-395F-809C5147659A}"/>
              </a:ext>
            </a:extLst>
          </p:cNvPr>
          <p:cNvSpPr/>
          <p:nvPr/>
        </p:nvSpPr>
        <p:spPr bwMode="white">
          <a:xfrm>
            <a:off x="6234285" y="4321179"/>
            <a:ext cx="3104761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73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1C2E5-EC15-910B-F799-8A391DEBF2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156D83-BE8C-2686-6A96-7600BBB22072}"/>
              </a:ext>
            </a:extLst>
          </p:cNvPr>
          <p:cNvSpPr/>
          <p:nvPr/>
        </p:nvSpPr>
        <p:spPr bwMode="white">
          <a:xfrm>
            <a:off x="7148571" y="1096024"/>
            <a:ext cx="200000" cy="1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3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