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2347912"/>
            <a:ext cx="50101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8BA44-408E-60CB-AB04-818C18080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E704A7-BEFE-9121-E739-7336F8DED6A1}"/>
              </a:ext>
            </a:extLst>
          </p:cNvPr>
          <p:cNvSpPr/>
          <p:nvPr/>
        </p:nvSpPr>
        <p:spPr bwMode="white">
          <a:xfrm>
            <a:off x="3948571" y="3191589"/>
            <a:ext cx="304761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B4A387-7087-DB7E-F19C-5B537CF24C53}"/>
              </a:ext>
            </a:extLst>
          </p:cNvPr>
          <p:cNvSpPr/>
          <p:nvPr/>
        </p:nvSpPr>
        <p:spPr bwMode="white">
          <a:xfrm>
            <a:off x="5777142" y="3201115"/>
            <a:ext cx="295238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07D295-65B6-DDDC-7CFE-25787EBF2292}"/>
              </a:ext>
            </a:extLst>
          </p:cNvPr>
          <p:cNvSpPr/>
          <p:nvPr/>
        </p:nvSpPr>
        <p:spPr bwMode="white">
          <a:xfrm>
            <a:off x="7862857" y="3201115"/>
            <a:ext cx="304762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DBBA60-7B8A-EFD1-BC38-C063924FAFB6}"/>
              </a:ext>
            </a:extLst>
          </p:cNvPr>
          <p:cNvSpPr/>
          <p:nvPr/>
        </p:nvSpPr>
        <p:spPr bwMode="white">
          <a:xfrm>
            <a:off x="3958095" y="3829840"/>
            <a:ext cx="285714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7F0EE5-5D5E-2DE6-B349-F0E2B8047040}"/>
              </a:ext>
            </a:extLst>
          </p:cNvPr>
          <p:cNvSpPr/>
          <p:nvPr/>
        </p:nvSpPr>
        <p:spPr bwMode="white">
          <a:xfrm>
            <a:off x="6043809" y="3848892"/>
            <a:ext cx="26666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2281A9-873B-C004-3B4A-71EE91A87561}"/>
              </a:ext>
            </a:extLst>
          </p:cNvPr>
          <p:cNvSpPr/>
          <p:nvPr/>
        </p:nvSpPr>
        <p:spPr bwMode="white">
          <a:xfrm>
            <a:off x="8139047" y="3829840"/>
            <a:ext cx="27619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5CA482-4DF1-7BEB-C322-1C91B6CD1C93}"/>
              </a:ext>
            </a:extLst>
          </p:cNvPr>
          <p:cNvSpPr/>
          <p:nvPr/>
        </p:nvSpPr>
        <p:spPr bwMode="white">
          <a:xfrm>
            <a:off x="10205714" y="3858419"/>
            <a:ext cx="304762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FA83C5-C8CC-24F3-1AB0-FA5F9477EDFB}"/>
              </a:ext>
            </a:extLst>
          </p:cNvPr>
          <p:cNvSpPr/>
          <p:nvPr/>
        </p:nvSpPr>
        <p:spPr bwMode="white">
          <a:xfrm>
            <a:off x="3967619" y="4506196"/>
            <a:ext cx="285714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9E8F226-1606-0EBE-A2DB-994102D09EFC}"/>
              </a:ext>
            </a:extLst>
          </p:cNvPr>
          <p:cNvSpPr/>
          <p:nvPr/>
        </p:nvSpPr>
        <p:spPr bwMode="white">
          <a:xfrm>
            <a:off x="6062857" y="4506196"/>
            <a:ext cx="276190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FEC9E3-DF63-AF9D-1154-497EF8063902}"/>
              </a:ext>
            </a:extLst>
          </p:cNvPr>
          <p:cNvSpPr/>
          <p:nvPr/>
        </p:nvSpPr>
        <p:spPr bwMode="white">
          <a:xfrm>
            <a:off x="8120000" y="4487143"/>
            <a:ext cx="295238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B262C9-2926-702D-E432-1BC89AA4A981}"/>
              </a:ext>
            </a:extLst>
          </p:cNvPr>
          <p:cNvSpPr/>
          <p:nvPr/>
        </p:nvSpPr>
        <p:spPr bwMode="white">
          <a:xfrm>
            <a:off x="9958095" y="4487143"/>
            <a:ext cx="285715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9FD8EB-D0A2-9EEA-1C5F-A5C4082E913C}"/>
              </a:ext>
            </a:extLst>
          </p:cNvPr>
          <p:cNvSpPr/>
          <p:nvPr/>
        </p:nvSpPr>
        <p:spPr bwMode="white">
          <a:xfrm>
            <a:off x="3700952" y="5125395"/>
            <a:ext cx="285714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A6BDC69-AACC-FEBA-ED59-10317177C828}"/>
              </a:ext>
            </a:extLst>
          </p:cNvPr>
          <p:cNvSpPr/>
          <p:nvPr/>
        </p:nvSpPr>
        <p:spPr bwMode="white">
          <a:xfrm>
            <a:off x="5786666" y="5134921"/>
            <a:ext cx="295238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0C71713-FAE1-C4F1-1864-AFB3D1BBA924}"/>
              </a:ext>
            </a:extLst>
          </p:cNvPr>
          <p:cNvSpPr/>
          <p:nvPr/>
        </p:nvSpPr>
        <p:spPr bwMode="white">
          <a:xfrm>
            <a:off x="7872380" y="5144447"/>
            <a:ext cx="295238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5E6EB49-A9A7-7335-A19A-B1BCB26B2BBD}"/>
              </a:ext>
            </a:extLst>
          </p:cNvPr>
          <p:cNvSpPr/>
          <p:nvPr/>
        </p:nvSpPr>
        <p:spPr bwMode="white">
          <a:xfrm>
            <a:off x="9939047" y="5153973"/>
            <a:ext cx="314285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1079" b="17784"/>
          <a:stretch/>
        </p:blipFill>
        <p:spPr>
          <a:xfrm>
            <a:off x="2639616" y="1556792"/>
            <a:ext cx="504056" cy="2880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143" y="1556791"/>
            <a:ext cx="380204" cy="28803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8097" y="1556791"/>
            <a:ext cx="247618" cy="3314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/>
          <a:srcRect l="2537"/>
          <a:stretch/>
        </p:blipFill>
        <p:spPr>
          <a:xfrm>
            <a:off x="2097299" y="1956484"/>
            <a:ext cx="614325" cy="27605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5841" y="1973122"/>
            <a:ext cx="488727" cy="28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95694" y="1956484"/>
            <a:ext cx="485318" cy="276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950AA-7E38-AAE6-1BA0-FEEF4508C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FFB2A-A716-B366-341A-4534CBEED475}"/>
              </a:ext>
            </a:extLst>
          </p:cNvPr>
          <p:cNvSpPr/>
          <p:nvPr/>
        </p:nvSpPr>
        <p:spPr bwMode="white">
          <a:xfrm>
            <a:off x="2786666" y="2832923"/>
            <a:ext cx="561904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36782A-C392-9084-988C-B4E630811EB5}"/>
              </a:ext>
            </a:extLst>
          </p:cNvPr>
          <p:cNvSpPr/>
          <p:nvPr/>
        </p:nvSpPr>
        <p:spPr bwMode="white">
          <a:xfrm>
            <a:off x="7224761" y="2832923"/>
            <a:ext cx="561904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828BE3-B3EB-DC4F-4FC7-04A35B50B39A}"/>
              </a:ext>
            </a:extLst>
          </p:cNvPr>
          <p:cNvSpPr/>
          <p:nvPr/>
        </p:nvSpPr>
        <p:spPr bwMode="white">
          <a:xfrm>
            <a:off x="4634285" y="3243281"/>
            <a:ext cx="533333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F32EA0-4588-6660-4A07-0F1618FF1D62}"/>
              </a:ext>
            </a:extLst>
          </p:cNvPr>
          <p:cNvSpPr/>
          <p:nvPr/>
        </p:nvSpPr>
        <p:spPr bwMode="white">
          <a:xfrm>
            <a:off x="9186666" y="3262367"/>
            <a:ext cx="552380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2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EF784-ACD1-2D20-0956-D23BE4A9E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CB2E8-8DF8-6970-AB4A-1863C0AE59C9}"/>
              </a:ext>
            </a:extLst>
          </p:cNvPr>
          <p:cNvSpPr/>
          <p:nvPr/>
        </p:nvSpPr>
        <p:spPr bwMode="white">
          <a:xfrm>
            <a:off x="5834285" y="1581612"/>
            <a:ext cx="219047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A66936-F5CD-1897-2432-9A783C28511F}"/>
              </a:ext>
            </a:extLst>
          </p:cNvPr>
          <p:cNvSpPr/>
          <p:nvPr/>
        </p:nvSpPr>
        <p:spPr bwMode="white">
          <a:xfrm>
            <a:off x="6224761" y="2819889"/>
            <a:ext cx="219047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8EEA17-408F-14E6-9C87-D8891FBB8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1963"/>
            <a:ext cx="10800000" cy="204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9C5C99-CB38-9BB1-FFE1-50A358C2A5C2}"/>
              </a:ext>
            </a:extLst>
          </p:cNvPr>
          <p:cNvSpPr/>
          <p:nvPr/>
        </p:nvSpPr>
        <p:spPr bwMode="white">
          <a:xfrm>
            <a:off x="3881904" y="4048918"/>
            <a:ext cx="219047" cy="19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6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78A7F-16A5-B23E-79E5-1FBA47107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0B9CB-1577-FD8C-459F-B27ECD15C080}"/>
              </a:ext>
            </a:extLst>
          </p:cNvPr>
          <p:cNvSpPr/>
          <p:nvPr/>
        </p:nvSpPr>
        <p:spPr bwMode="white">
          <a:xfrm>
            <a:off x="1500952" y="1965901"/>
            <a:ext cx="1838095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FF06EE-DF93-AE7E-1F8F-5C739E8665D5}"/>
              </a:ext>
            </a:extLst>
          </p:cNvPr>
          <p:cNvSpPr/>
          <p:nvPr/>
        </p:nvSpPr>
        <p:spPr bwMode="white">
          <a:xfrm>
            <a:off x="3958095" y="1965901"/>
            <a:ext cx="1866666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8507A-E881-EC9A-8103-7436B8ED3330}"/>
              </a:ext>
            </a:extLst>
          </p:cNvPr>
          <p:cNvSpPr/>
          <p:nvPr/>
        </p:nvSpPr>
        <p:spPr bwMode="white">
          <a:xfrm>
            <a:off x="3453333" y="2386398"/>
            <a:ext cx="1304761" cy="2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8BDD2-6792-F76D-41E0-7E1C097270F8}"/>
              </a:ext>
            </a:extLst>
          </p:cNvPr>
          <p:cNvSpPr/>
          <p:nvPr/>
        </p:nvSpPr>
        <p:spPr bwMode="white">
          <a:xfrm>
            <a:off x="5396190" y="2386398"/>
            <a:ext cx="1352380" cy="2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82D46-B581-DEB3-CB8A-F2B12C6D018C}"/>
              </a:ext>
            </a:extLst>
          </p:cNvPr>
          <p:cNvSpPr/>
          <p:nvPr/>
        </p:nvSpPr>
        <p:spPr bwMode="white">
          <a:xfrm>
            <a:off x="2843809" y="3189164"/>
            <a:ext cx="1790476" cy="2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79D73-0C2C-76CE-ADF6-6020F6EF1454}"/>
              </a:ext>
            </a:extLst>
          </p:cNvPr>
          <p:cNvSpPr/>
          <p:nvPr/>
        </p:nvSpPr>
        <p:spPr bwMode="white">
          <a:xfrm>
            <a:off x="5005714" y="3189164"/>
            <a:ext cx="1866666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5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