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324" r:id="rId2"/>
    <p:sldId id="357" r:id="rId3"/>
    <p:sldId id="356" r:id="rId4"/>
    <p:sldId id="355" r:id="rId5"/>
    <p:sldId id="354" r:id="rId6"/>
    <p:sldId id="353" r:id="rId7"/>
    <p:sldId id="352" r:id="rId8"/>
    <p:sldId id="350" r:id="rId9"/>
    <p:sldId id="349" r:id="rId10"/>
    <p:sldId id="348" r:id="rId11"/>
    <p:sldId id="347" r:id="rId12"/>
    <p:sldId id="346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53E1F6-F79F-4280-A254-FB9F6BE280BC}" type="datetimeFigureOut">
              <a:rPr lang="zh-CN" altLang="en-US" smtClean="0"/>
              <a:t>2023/12/25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143FC-05FF-400D-B933-E50694414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890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143FC-05FF-400D-B933-E506944143F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633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44ACE4-55A9-4DFB-B8C0-D0763AE072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7"/>
          <a:stretch/>
        </p:blipFill>
        <p:spPr>
          <a:xfrm>
            <a:off x="2579908" y="2984114"/>
            <a:ext cx="7032184" cy="889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C40039-30CB-B095-4A86-A80AB298C8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B1693D-89AC-7AC4-257B-DD9B24D3BB5C}"/>
              </a:ext>
            </a:extLst>
          </p:cNvPr>
          <p:cNvSpPr/>
          <p:nvPr/>
        </p:nvSpPr>
        <p:spPr bwMode="white">
          <a:xfrm>
            <a:off x="1548571" y="3498911"/>
            <a:ext cx="4285714" cy="38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964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D71F2C-69D1-31F5-79CE-A25378A735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3C4EC9-1348-F235-AA2A-D0D74C867B96}"/>
              </a:ext>
            </a:extLst>
          </p:cNvPr>
          <p:cNvSpPr/>
          <p:nvPr/>
        </p:nvSpPr>
        <p:spPr bwMode="white">
          <a:xfrm>
            <a:off x="1558095" y="2641746"/>
            <a:ext cx="9794489" cy="391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37007B-9514-9EBC-E085-DD22B0E49512}"/>
              </a:ext>
            </a:extLst>
          </p:cNvPr>
          <p:cNvSpPr/>
          <p:nvPr/>
        </p:nvSpPr>
        <p:spPr bwMode="white">
          <a:xfrm>
            <a:off x="1148571" y="3462307"/>
            <a:ext cx="3457142" cy="37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875193EA-63C4-D0D1-411A-311F65103E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834"/>
          <a:stretch/>
        </p:blipFill>
        <p:spPr>
          <a:xfrm>
            <a:off x="720000" y="4187455"/>
            <a:ext cx="10800000" cy="2193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BAF16D-6890-3BCD-50D4-84906E4C7C80}"/>
              </a:ext>
            </a:extLst>
          </p:cNvPr>
          <p:cNvSpPr/>
          <p:nvPr/>
        </p:nvSpPr>
        <p:spPr bwMode="white">
          <a:xfrm>
            <a:off x="1539047" y="5874526"/>
            <a:ext cx="6761904" cy="3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226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5193EA-63C4-D0D1-411A-311F65103E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75"/>
          <a:stretch/>
        </p:blipFill>
        <p:spPr>
          <a:xfrm>
            <a:off x="720000" y="1018613"/>
            <a:ext cx="10800000" cy="2266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C9366B-01C7-8BC1-CD4D-27B218EFD341}"/>
              </a:ext>
            </a:extLst>
          </p:cNvPr>
          <p:cNvSpPr/>
          <p:nvPr/>
        </p:nvSpPr>
        <p:spPr bwMode="white">
          <a:xfrm>
            <a:off x="1529522" y="2751221"/>
            <a:ext cx="8670933" cy="38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F5DF1CD-3797-2B64-3123-80AC649F161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3016"/>
            <a:ext cx="10800000" cy="166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04BA2B-752A-55BA-5EE1-5F91CFE4F68D}"/>
              </a:ext>
            </a:extLst>
          </p:cNvPr>
          <p:cNvSpPr/>
          <p:nvPr/>
        </p:nvSpPr>
        <p:spPr bwMode="white">
          <a:xfrm>
            <a:off x="1539046" y="4479093"/>
            <a:ext cx="8661409" cy="3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17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43FEC7-BB59-28E3-CE71-BB9129F19F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91BDA6-1621-2A09-F4ED-02E069310624}"/>
              </a:ext>
            </a:extLst>
          </p:cNvPr>
          <p:cNvSpPr/>
          <p:nvPr/>
        </p:nvSpPr>
        <p:spPr bwMode="white">
          <a:xfrm>
            <a:off x="1539047" y="1897401"/>
            <a:ext cx="2047619" cy="352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2E757C-F5CA-F4B5-A3D5-614CDD11BA6E}"/>
              </a:ext>
            </a:extLst>
          </p:cNvPr>
          <p:cNvSpPr/>
          <p:nvPr/>
        </p:nvSpPr>
        <p:spPr bwMode="white">
          <a:xfrm>
            <a:off x="4843809" y="3566939"/>
            <a:ext cx="2038095" cy="39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E20E3C-FA23-9462-87B6-40C061CFCDD6}"/>
              </a:ext>
            </a:extLst>
          </p:cNvPr>
          <p:cNvSpPr/>
          <p:nvPr/>
        </p:nvSpPr>
        <p:spPr bwMode="white">
          <a:xfrm>
            <a:off x="3167619" y="4425559"/>
            <a:ext cx="2038095" cy="352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9D8E4A-F256-DD47-726B-3C10E8D11F77}"/>
              </a:ext>
            </a:extLst>
          </p:cNvPr>
          <p:cNvSpPr/>
          <p:nvPr/>
        </p:nvSpPr>
        <p:spPr bwMode="white">
          <a:xfrm>
            <a:off x="6312024" y="4435099"/>
            <a:ext cx="2046070" cy="333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875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CE9F0A-A245-9BA1-273C-664E969187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88"/>
          <a:stretch/>
        </p:blipFill>
        <p:spPr>
          <a:xfrm>
            <a:off x="720000" y="827979"/>
            <a:ext cx="10800000" cy="5607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ABF6B1-BB12-9E7A-AB21-0EC7A3242D81}"/>
              </a:ext>
            </a:extLst>
          </p:cNvPr>
          <p:cNvSpPr/>
          <p:nvPr/>
        </p:nvSpPr>
        <p:spPr bwMode="white">
          <a:xfrm>
            <a:off x="4009215" y="908720"/>
            <a:ext cx="2374817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743FE6-826A-6397-A679-03E31F3B8521}"/>
              </a:ext>
            </a:extLst>
          </p:cNvPr>
          <p:cNvSpPr/>
          <p:nvPr/>
        </p:nvSpPr>
        <p:spPr bwMode="white">
          <a:xfrm>
            <a:off x="2318668" y="1784915"/>
            <a:ext cx="2265164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4BDD90-6D28-0808-3CAF-0EDD8A844048}"/>
              </a:ext>
            </a:extLst>
          </p:cNvPr>
          <p:cNvSpPr/>
          <p:nvPr/>
        </p:nvSpPr>
        <p:spPr bwMode="white">
          <a:xfrm>
            <a:off x="5304688" y="1803318"/>
            <a:ext cx="2223436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23F10D-866E-2CB0-A023-17E6D223B5E8}"/>
              </a:ext>
            </a:extLst>
          </p:cNvPr>
          <p:cNvSpPr/>
          <p:nvPr/>
        </p:nvSpPr>
        <p:spPr bwMode="white">
          <a:xfrm>
            <a:off x="1522534" y="4293096"/>
            <a:ext cx="901058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5EB031-5FD0-1FDC-26A2-FDDECB40D01F}"/>
              </a:ext>
            </a:extLst>
          </p:cNvPr>
          <p:cNvSpPr/>
          <p:nvPr/>
        </p:nvSpPr>
        <p:spPr bwMode="white">
          <a:xfrm>
            <a:off x="7824192" y="4346720"/>
            <a:ext cx="1872208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385E36-CE24-6E77-9225-79B8C461C8E7}"/>
              </a:ext>
            </a:extLst>
          </p:cNvPr>
          <p:cNvSpPr/>
          <p:nvPr/>
        </p:nvSpPr>
        <p:spPr bwMode="white">
          <a:xfrm>
            <a:off x="2608083" y="5157193"/>
            <a:ext cx="1687717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A31F4B-BEB6-0F58-948D-E07B1C0A05E8}"/>
              </a:ext>
            </a:extLst>
          </p:cNvPr>
          <p:cNvSpPr/>
          <p:nvPr/>
        </p:nvSpPr>
        <p:spPr bwMode="white">
          <a:xfrm>
            <a:off x="7680176" y="5157194"/>
            <a:ext cx="1872208" cy="43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001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680F34-F069-4901-23DA-4F9F823625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8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257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C43AB0-83BA-A401-37DA-3B03488C6D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5343"/>
            <a:ext cx="9624472" cy="6015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7472B1-7F9D-93BC-9D24-8EB2C5FBAC17}"/>
              </a:ext>
            </a:extLst>
          </p:cNvPr>
          <p:cNvSpPr/>
          <p:nvPr/>
        </p:nvSpPr>
        <p:spPr bwMode="white">
          <a:xfrm>
            <a:off x="3431704" y="1700807"/>
            <a:ext cx="3096344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1CFC4C-195D-AAE5-AA98-3E1369E93215}"/>
              </a:ext>
            </a:extLst>
          </p:cNvPr>
          <p:cNvSpPr/>
          <p:nvPr/>
        </p:nvSpPr>
        <p:spPr bwMode="white">
          <a:xfrm>
            <a:off x="1407778" y="2425006"/>
            <a:ext cx="658285" cy="4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DBD878-D58F-3CB1-5D28-3CD29D9DB530}"/>
              </a:ext>
            </a:extLst>
          </p:cNvPr>
          <p:cNvSpPr/>
          <p:nvPr/>
        </p:nvSpPr>
        <p:spPr bwMode="white">
          <a:xfrm>
            <a:off x="4157712" y="2494702"/>
            <a:ext cx="4962624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5274C5-04D7-4350-EC4D-BED4F32E6A93}"/>
              </a:ext>
            </a:extLst>
          </p:cNvPr>
          <p:cNvSpPr/>
          <p:nvPr/>
        </p:nvSpPr>
        <p:spPr bwMode="white">
          <a:xfrm>
            <a:off x="955682" y="3198571"/>
            <a:ext cx="8164654" cy="37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40D8B1-0515-BBBD-3C0A-8D82969F34B1}"/>
              </a:ext>
            </a:extLst>
          </p:cNvPr>
          <p:cNvSpPr/>
          <p:nvPr/>
        </p:nvSpPr>
        <p:spPr bwMode="white">
          <a:xfrm>
            <a:off x="995836" y="3908099"/>
            <a:ext cx="5964259" cy="401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5F39D0-7F66-ECAF-5823-6C02336EA15A}"/>
              </a:ext>
            </a:extLst>
          </p:cNvPr>
          <p:cNvSpPr/>
          <p:nvPr/>
        </p:nvSpPr>
        <p:spPr bwMode="white">
          <a:xfrm>
            <a:off x="2567608" y="5406220"/>
            <a:ext cx="6552728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D19214-12C8-0FA4-E54F-01EF2F4D5776}"/>
              </a:ext>
            </a:extLst>
          </p:cNvPr>
          <p:cNvSpPr/>
          <p:nvPr/>
        </p:nvSpPr>
        <p:spPr bwMode="white">
          <a:xfrm>
            <a:off x="1018697" y="6008172"/>
            <a:ext cx="1747301" cy="47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654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039F8E-0AD9-02E3-D46C-0225554AAD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9"/>
          <a:stretch/>
        </p:blipFill>
        <p:spPr>
          <a:xfrm>
            <a:off x="720000" y="548680"/>
            <a:ext cx="8640000" cy="6199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466D33-F193-A0EA-1CC4-B2BF57FC4F2D}"/>
              </a:ext>
            </a:extLst>
          </p:cNvPr>
          <p:cNvSpPr/>
          <p:nvPr/>
        </p:nvSpPr>
        <p:spPr bwMode="white">
          <a:xfrm>
            <a:off x="6096000" y="2204864"/>
            <a:ext cx="2880320" cy="311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30C2A2-6B1F-230D-442D-4FA45A345A5B}"/>
              </a:ext>
            </a:extLst>
          </p:cNvPr>
          <p:cNvSpPr/>
          <p:nvPr/>
        </p:nvSpPr>
        <p:spPr bwMode="white">
          <a:xfrm>
            <a:off x="4879195" y="2780928"/>
            <a:ext cx="4097125" cy="361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7AC4E3-B2C6-59CC-9851-DCB0A877CC7D}"/>
              </a:ext>
            </a:extLst>
          </p:cNvPr>
          <p:cNvSpPr/>
          <p:nvPr/>
        </p:nvSpPr>
        <p:spPr bwMode="white">
          <a:xfrm>
            <a:off x="4885469" y="3429001"/>
            <a:ext cx="4090851" cy="34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F8BDD5-01DD-B002-34EF-F699D245D2A9}"/>
              </a:ext>
            </a:extLst>
          </p:cNvPr>
          <p:cNvSpPr/>
          <p:nvPr/>
        </p:nvSpPr>
        <p:spPr bwMode="white">
          <a:xfrm>
            <a:off x="4889550" y="4064784"/>
            <a:ext cx="408677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8FB334-CE5F-F86A-7F25-0CF6FF6DC3DB}"/>
              </a:ext>
            </a:extLst>
          </p:cNvPr>
          <p:cNvSpPr/>
          <p:nvPr/>
        </p:nvSpPr>
        <p:spPr bwMode="white">
          <a:xfrm>
            <a:off x="4885469" y="4653136"/>
            <a:ext cx="4018843" cy="37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AEEBAE0-5EF7-EA6F-F243-5FFD40F0FBFA}"/>
              </a:ext>
            </a:extLst>
          </p:cNvPr>
          <p:cNvSpPr/>
          <p:nvPr/>
        </p:nvSpPr>
        <p:spPr bwMode="white">
          <a:xfrm>
            <a:off x="4891581" y="5301208"/>
            <a:ext cx="508808" cy="35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89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EA844C-F2DB-0D51-FF24-5D32CA3D86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6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346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9D53DA-BA71-9C39-79CF-F3E57D6138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BFC717-7915-0606-DECC-EA0129E8C351}"/>
              </a:ext>
            </a:extLst>
          </p:cNvPr>
          <p:cNvSpPr/>
          <p:nvPr/>
        </p:nvSpPr>
        <p:spPr bwMode="white">
          <a:xfrm>
            <a:off x="3415238" y="1858203"/>
            <a:ext cx="819047" cy="35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6F60EB-AAD7-CC7A-9293-798AFFDABBB5}"/>
              </a:ext>
            </a:extLst>
          </p:cNvPr>
          <p:cNvSpPr/>
          <p:nvPr/>
        </p:nvSpPr>
        <p:spPr bwMode="white">
          <a:xfrm>
            <a:off x="8481904" y="1858203"/>
            <a:ext cx="790476" cy="362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8DFB8D-F8F2-3AC7-A924-649B93914000}"/>
              </a:ext>
            </a:extLst>
          </p:cNvPr>
          <p:cNvSpPr/>
          <p:nvPr/>
        </p:nvSpPr>
        <p:spPr bwMode="white">
          <a:xfrm>
            <a:off x="6643809" y="2639586"/>
            <a:ext cx="4723809" cy="3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78FA1A-0ECE-1AD9-EADB-9440B2D85EBE}"/>
              </a:ext>
            </a:extLst>
          </p:cNvPr>
          <p:cNvSpPr/>
          <p:nvPr/>
        </p:nvSpPr>
        <p:spPr bwMode="white">
          <a:xfrm>
            <a:off x="1120000" y="3459085"/>
            <a:ext cx="857142" cy="343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771C56-D954-0FFD-97D3-E4F8C599FE07}"/>
              </a:ext>
            </a:extLst>
          </p:cNvPr>
          <p:cNvSpPr/>
          <p:nvPr/>
        </p:nvSpPr>
        <p:spPr bwMode="white">
          <a:xfrm>
            <a:off x="6891428" y="3449556"/>
            <a:ext cx="4476190" cy="3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8817A9B-1FDF-7EE2-5D6A-6C8A92DBA1BC}"/>
              </a:ext>
            </a:extLst>
          </p:cNvPr>
          <p:cNvSpPr/>
          <p:nvPr/>
        </p:nvSpPr>
        <p:spPr bwMode="white">
          <a:xfrm>
            <a:off x="1139047" y="4249998"/>
            <a:ext cx="1619047" cy="38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20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790D4-5F91-2823-8047-B19A193E14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716EF9-2C2D-D337-6AB3-63DA1C840804}"/>
              </a:ext>
            </a:extLst>
          </p:cNvPr>
          <p:cNvSpPr/>
          <p:nvPr/>
        </p:nvSpPr>
        <p:spPr bwMode="white">
          <a:xfrm>
            <a:off x="1948571" y="3335104"/>
            <a:ext cx="828571" cy="371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0F0D68-445C-F46D-C049-7F44294A4FEB}"/>
              </a:ext>
            </a:extLst>
          </p:cNvPr>
          <p:cNvSpPr/>
          <p:nvPr/>
        </p:nvSpPr>
        <p:spPr bwMode="white">
          <a:xfrm>
            <a:off x="5939047" y="3325576"/>
            <a:ext cx="780952" cy="38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FEF277-FB93-4FF2-5027-B1FADFB54451}"/>
              </a:ext>
            </a:extLst>
          </p:cNvPr>
          <p:cNvSpPr/>
          <p:nvPr/>
        </p:nvSpPr>
        <p:spPr bwMode="white">
          <a:xfrm>
            <a:off x="2948571" y="4116454"/>
            <a:ext cx="800000" cy="38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57C9DA-372B-9B34-CDB9-D256F7BA4023}"/>
              </a:ext>
            </a:extLst>
          </p:cNvPr>
          <p:cNvSpPr/>
          <p:nvPr/>
        </p:nvSpPr>
        <p:spPr bwMode="white">
          <a:xfrm>
            <a:off x="7091428" y="4135511"/>
            <a:ext cx="819047" cy="35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162B23-6438-924D-17F4-02CE615F2018}"/>
              </a:ext>
            </a:extLst>
          </p:cNvPr>
          <p:cNvSpPr/>
          <p:nvPr/>
        </p:nvSpPr>
        <p:spPr bwMode="white">
          <a:xfrm>
            <a:off x="3072380" y="4907332"/>
            <a:ext cx="819047" cy="38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334418-7517-A427-62A0-52570BBFDB72}"/>
              </a:ext>
            </a:extLst>
          </p:cNvPr>
          <p:cNvSpPr/>
          <p:nvPr/>
        </p:nvSpPr>
        <p:spPr bwMode="white">
          <a:xfrm>
            <a:off x="9767619" y="4897803"/>
            <a:ext cx="847619" cy="40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D88567-363C-5378-2331-69EB2B8E829F}"/>
              </a:ext>
            </a:extLst>
          </p:cNvPr>
          <p:cNvSpPr/>
          <p:nvPr/>
        </p:nvSpPr>
        <p:spPr bwMode="white">
          <a:xfrm>
            <a:off x="6291428" y="5698209"/>
            <a:ext cx="819047" cy="343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77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4610DB-4AAF-EBA3-A67D-505E92B43D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A97C78-DE8A-306E-7497-34C5A0CD9DAD}"/>
              </a:ext>
            </a:extLst>
          </p:cNvPr>
          <p:cNvSpPr/>
          <p:nvPr/>
        </p:nvSpPr>
        <p:spPr bwMode="white">
          <a:xfrm>
            <a:off x="1559496" y="1844824"/>
            <a:ext cx="7770027" cy="44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43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7ED766-F7BB-7855-A555-5D96A65C66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39"/>
          <a:stretch/>
        </p:blipFill>
        <p:spPr>
          <a:xfrm>
            <a:off x="719999" y="972000"/>
            <a:ext cx="10800000" cy="5454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2551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FC3280-1C02-30EB-CE79-FE280C9607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3176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47ED766-F7BB-7855-A555-5D96A65C66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412"/>
          <a:stretch/>
        </p:blipFill>
        <p:spPr>
          <a:xfrm>
            <a:off x="720000" y="980728"/>
            <a:ext cx="10800000" cy="53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932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6C7735-EC71-0810-C0E4-AAEE48E3E9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8"/>
          <a:stretch/>
        </p:blipFill>
        <p:spPr>
          <a:xfrm>
            <a:off x="719999" y="836708"/>
            <a:ext cx="10260000" cy="5901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3916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3B74D5-9DA4-6CB0-450F-9672CEDD9A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385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678854-33AD-831F-14C4-EC1D057FA2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184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D93A59-981D-3896-1DBB-6B8ECB223F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2015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CF425F-FD73-3015-94EC-E674DF58F1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138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2FCAD8-66D6-AC7E-6316-374651FBACC8}"/>
              </a:ext>
            </a:extLst>
          </p:cNvPr>
          <p:cNvSpPr/>
          <p:nvPr/>
        </p:nvSpPr>
        <p:spPr bwMode="white">
          <a:xfrm>
            <a:off x="10939047" y="1014188"/>
            <a:ext cx="371428" cy="2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F381EA-086B-5285-B924-670E46D32EF8}"/>
              </a:ext>
            </a:extLst>
          </p:cNvPr>
          <p:cNvSpPr/>
          <p:nvPr/>
        </p:nvSpPr>
        <p:spPr bwMode="white">
          <a:xfrm>
            <a:off x="1127449" y="1709536"/>
            <a:ext cx="1449694" cy="445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A720A8-4BC4-DFF0-E886-F8D37A1F6FB5}"/>
              </a:ext>
            </a:extLst>
          </p:cNvPr>
          <p:cNvSpPr/>
          <p:nvPr/>
        </p:nvSpPr>
        <p:spPr bwMode="white">
          <a:xfrm>
            <a:off x="5005714" y="1781234"/>
            <a:ext cx="2104761" cy="36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E6E6A9-6778-31EF-66CE-8A3334A6E9CE}"/>
              </a:ext>
            </a:extLst>
          </p:cNvPr>
          <p:cNvSpPr/>
          <p:nvPr/>
        </p:nvSpPr>
        <p:spPr bwMode="white">
          <a:xfrm>
            <a:off x="7958095" y="1771646"/>
            <a:ext cx="2971428" cy="383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B73C669-A3D5-C7C6-3FFA-9A126DCC3D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26"/>
          <a:stretch/>
        </p:blipFill>
        <p:spPr>
          <a:xfrm>
            <a:off x="720000" y="2573633"/>
            <a:ext cx="10800000" cy="4104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B53C9E-C71D-4F7E-ED7D-378D369D73C0}"/>
              </a:ext>
            </a:extLst>
          </p:cNvPr>
          <p:cNvSpPr/>
          <p:nvPr/>
        </p:nvSpPr>
        <p:spPr bwMode="white">
          <a:xfrm>
            <a:off x="1662857" y="2640324"/>
            <a:ext cx="3714285" cy="39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B4BDD3-3229-F205-8CF3-708CB5A9A017}"/>
              </a:ext>
            </a:extLst>
          </p:cNvPr>
          <p:cNvSpPr/>
          <p:nvPr/>
        </p:nvSpPr>
        <p:spPr bwMode="white">
          <a:xfrm>
            <a:off x="9767619" y="5803458"/>
            <a:ext cx="1266666" cy="29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475CD06-87E5-9F88-6983-2D2216909927}"/>
              </a:ext>
            </a:extLst>
          </p:cNvPr>
          <p:cNvSpPr/>
          <p:nvPr/>
        </p:nvSpPr>
        <p:spPr bwMode="white">
          <a:xfrm>
            <a:off x="2929523" y="5974953"/>
            <a:ext cx="1666666" cy="29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E17F3A4-5A08-B453-B968-F15A98BC1938}"/>
              </a:ext>
            </a:extLst>
          </p:cNvPr>
          <p:cNvSpPr/>
          <p:nvPr/>
        </p:nvSpPr>
        <p:spPr bwMode="white">
          <a:xfrm>
            <a:off x="8996190" y="6155976"/>
            <a:ext cx="1000000" cy="30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43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120AD8-A8D5-DD09-6420-97FFDC2E8D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6365A1-DDAC-FF09-74E6-F0FF6B6BDAE4}"/>
              </a:ext>
            </a:extLst>
          </p:cNvPr>
          <p:cNvSpPr/>
          <p:nvPr/>
        </p:nvSpPr>
        <p:spPr bwMode="white">
          <a:xfrm>
            <a:off x="2091428" y="2652729"/>
            <a:ext cx="266666" cy="29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851E32-3000-F796-3F40-1D31E0696EA1}"/>
              </a:ext>
            </a:extLst>
          </p:cNvPr>
          <p:cNvSpPr/>
          <p:nvPr/>
        </p:nvSpPr>
        <p:spPr bwMode="white">
          <a:xfrm>
            <a:off x="4500952" y="2652729"/>
            <a:ext cx="333333" cy="29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7A25E3-2665-D982-F4ED-DA6907F7B786}"/>
              </a:ext>
            </a:extLst>
          </p:cNvPr>
          <p:cNvSpPr/>
          <p:nvPr/>
        </p:nvSpPr>
        <p:spPr bwMode="white">
          <a:xfrm>
            <a:off x="6986666" y="2652729"/>
            <a:ext cx="295238" cy="29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3BC1EE-F563-03D3-9A6C-0BC71CDFF5E9}"/>
              </a:ext>
            </a:extLst>
          </p:cNvPr>
          <p:cNvSpPr/>
          <p:nvPr/>
        </p:nvSpPr>
        <p:spPr bwMode="white">
          <a:xfrm>
            <a:off x="9434285" y="2652729"/>
            <a:ext cx="295238" cy="29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17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E54547-46A8-6470-FDBF-C1729DB0C0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8"/>
          <a:stretch/>
        </p:blipFill>
        <p:spPr>
          <a:xfrm>
            <a:off x="719999" y="827975"/>
            <a:ext cx="10620000" cy="5868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5312B3-A68E-89E3-3443-E818E74C1596}"/>
              </a:ext>
            </a:extLst>
          </p:cNvPr>
          <p:cNvSpPr/>
          <p:nvPr/>
        </p:nvSpPr>
        <p:spPr bwMode="white">
          <a:xfrm>
            <a:off x="5519936" y="859779"/>
            <a:ext cx="504056" cy="48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11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73C732-3053-6076-5890-41A522A1B0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732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1084A3-2241-8532-C64E-FB463E2035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0DC0A3-0498-1A38-0B6C-884C75733B3D}"/>
              </a:ext>
            </a:extLst>
          </p:cNvPr>
          <p:cNvSpPr/>
          <p:nvPr/>
        </p:nvSpPr>
        <p:spPr bwMode="white">
          <a:xfrm>
            <a:off x="1672380" y="2616644"/>
            <a:ext cx="2647619" cy="37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71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4E349A-5BD5-C758-6A32-33937E7D5D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4911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DD0B85-1AF9-8C10-FE48-C14743F4E0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8A26DF-ED83-0116-D46F-A121EED43714}"/>
              </a:ext>
            </a:extLst>
          </p:cNvPr>
          <p:cNvSpPr/>
          <p:nvPr/>
        </p:nvSpPr>
        <p:spPr bwMode="white">
          <a:xfrm>
            <a:off x="10310476" y="1877661"/>
            <a:ext cx="447619" cy="39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993EC2-FF97-B6D3-A6E3-DBFA07337BD4}"/>
              </a:ext>
            </a:extLst>
          </p:cNvPr>
          <p:cNvSpPr/>
          <p:nvPr/>
        </p:nvSpPr>
        <p:spPr bwMode="white">
          <a:xfrm>
            <a:off x="10310476" y="2659390"/>
            <a:ext cx="447619" cy="39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C19837-F5FD-6D74-6391-903EC059AAE5}"/>
              </a:ext>
            </a:extLst>
          </p:cNvPr>
          <p:cNvSpPr/>
          <p:nvPr/>
        </p:nvSpPr>
        <p:spPr bwMode="white">
          <a:xfrm>
            <a:off x="10310476" y="3450652"/>
            <a:ext cx="447619" cy="381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78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52BA4F-51CF-3E63-9C99-3D8C899CC6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29530C-0044-9F7F-AC79-AAA11D9A4066}"/>
              </a:ext>
            </a:extLst>
          </p:cNvPr>
          <p:cNvSpPr/>
          <p:nvPr/>
        </p:nvSpPr>
        <p:spPr bwMode="white">
          <a:xfrm>
            <a:off x="8177142" y="1868232"/>
            <a:ext cx="285714" cy="29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047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593E32-3BB8-D52A-EBFA-033EDCDAFE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3C689C-837C-E687-B8FF-86BFF483FBFD}"/>
              </a:ext>
            </a:extLst>
          </p:cNvPr>
          <p:cNvSpPr/>
          <p:nvPr/>
        </p:nvSpPr>
        <p:spPr bwMode="white">
          <a:xfrm>
            <a:off x="9405714" y="1086345"/>
            <a:ext cx="304762" cy="2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29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4B64C7-6BEB-2723-EEC3-E6CB2E6A51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2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FA3E4D-0600-9813-E5B5-0D812ED6C5E2}"/>
              </a:ext>
            </a:extLst>
          </p:cNvPr>
          <p:cNvSpPr/>
          <p:nvPr/>
        </p:nvSpPr>
        <p:spPr bwMode="white">
          <a:xfrm>
            <a:off x="8167619" y="1096209"/>
            <a:ext cx="295238" cy="30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C071C2A-2EFE-F5D1-E175-E06DDA4876B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545143"/>
            <a:ext cx="10800000" cy="38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271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B4A01E-256F-3BED-1BBF-9373160D44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CC3757-229E-8A6B-0418-01D60107048C}"/>
              </a:ext>
            </a:extLst>
          </p:cNvPr>
          <p:cNvSpPr/>
          <p:nvPr/>
        </p:nvSpPr>
        <p:spPr bwMode="white">
          <a:xfrm>
            <a:off x="9177142" y="1105561"/>
            <a:ext cx="333333" cy="29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14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B691A0-A2B0-0D2A-B582-871947B64C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31"/>
          <a:stretch/>
        </p:blipFill>
        <p:spPr>
          <a:xfrm>
            <a:off x="719999" y="764704"/>
            <a:ext cx="10548000" cy="598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6E62BE-73CF-4B0E-10D5-2938FF2F334B}"/>
              </a:ext>
            </a:extLst>
          </p:cNvPr>
          <p:cNvSpPr/>
          <p:nvPr/>
        </p:nvSpPr>
        <p:spPr bwMode="white">
          <a:xfrm>
            <a:off x="9696400" y="764704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42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2023-12-25T04:51:14Z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