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112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823095"/>
            <a:ext cx="81534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912" y="3321918"/>
            <a:ext cx="44481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CD7CB-ADA5-9445-5637-613E4C28E7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B2559F-F1D8-B3E4-0973-40247768A46E}"/>
              </a:ext>
            </a:extLst>
          </p:cNvPr>
          <p:cNvSpPr/>
          <p:nvPr/>
        </p:nvSpPr>
        <p:spPr bwMode="white">
          <a:xfrm>
            <a:off x="5672380" y="1086435"/>
            <a:ext cx="200000" cy="1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000" y="3024000"/>
            <a:ext cx="1271784" cy="6548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000" y="3023999"/>
            <a:ext cx="1271784" cy="65483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00" y="3816000"/>
            <a:ext cx="1271784" cy="65483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216" y="3811136"/>
            <a:ext cx="1271784" cy="6548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0000" y="3811135"/>
            <a:ext cx="1271784" cy="6548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000" y="4608000"/>
            <a:ext cx="1271784" cy="654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F5680-EE44-1E1F-2A71-3C4682F1E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857B8-B130-4C39-A2B8-A1D4B4A3C0CB}"/>
              </a:ext>
            </a:extLst>
          </p:cNvPr>
          <p:cNvSpPr/>
          <p:nvPr/>
        </p:nvSpPr>
        <p:spPr bwMode="white">
          <a:xfrm>
            <a:off x="1862857" y="1601949"/>
            <a:ext cx="276190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77481-F609-68E4-9829-EE9D77F1E1C2}"/>
              </a:ext>
            </a:extLst>
          </p:cNvPr>
          <p:cNvSpPr/>
          <p:nvPr/>
        </p:nvSpPr>
        <p:spPr bwMode="white">
          <a:xfrm>
            <a:off x="5539047" y="1630583"/>
            <a:ext cx="238095" cy="1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031B85-C206-BF62-4708-05E24534E2DE}"/>
              </a:ext>
            </a:extLst>
          </p:cNvPr>
          <p:cNvSpPr/>
          <p:nvPr/>
        </p:nvSpPr>
        <p:spPr bwMode="white">
          <a:xfrm>
            <a:off x="8377142" y="1630583"/>
            <a:ext cx="257142" cy="1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64D6D4-10D8-66E9-EE81-F82967966AA4}"/>
              </a:ext>
            </a:extLst>
          </p:cNvPr>
          <p:cNvSpPr/>
          <p:nvPr/>
        </p:nvSpPr>
        <p:spPr bwMode="white">
          <a:xfrm>
            <a:off x="9434285" y="1621039"/>
            <a:ext cx="228572" cy="2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B20D78-1AB8-887B-7D58-A13E51DE4DC5}"/>
              </a:ext>
            </a:extLst>
          </p:cNvPr>
          <p:cNvSpPr/>
          <p:nvPr/>
        </p:nvSpPr>
        <p:spPr bwMode="white">
          <a:xfrm>
            <a:off x="1596190" y="2050550"/>
            <a:ext cx="285714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799A2C-6EEB-2063-79FF-890363DD2F5F}"/>
              </a:ext>
            </a:extLst>
          </p:cNvPr>
          <p:cNvSpPr/>
          <p:nvPr/>
        </p:nvSpPr>
        <p:spPr bwMode="white">
          <a:xfrm>
            <a:off x="3148571" y="2050550"/>
            <a:ext cx="276190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8C4623-2183-136A-B7C5-BF2D7549BB45}"/>
              </a:ext>
            </a:extLst>
          </p:cNvPr>
          <p:cNvSpPr/>
          <p:nvPr/>
        </p:nvSpPr>
        <p:spPr bwMode="white">
          <a:xfrm>
            <a:off x="5500952" y="2050550"/>
            <a:ext cx="295238" cy="2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976FAD-4945-32B7-3E47-583B9F78D4F8}"/>
              </a:ext>
            </a:extLst>
          </p:cNvPr>
          <p:cNvSpPr/>
          <p:nvPr/>
        </p:nvSpPr>
        <p:spPr bwMode="white">
          <a:xfrm>
            <a:off x="8653333" y="2088729"/>
            <a:ext cx="228571" cy="1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3861A9-7A2F-CAA2-09D2-C27C60A3EBEF}"/>
              </a:ext>
            </a:extLst>
          </p:cNvPr>
          <p:cNvSpPr/>
          <p:nvPr/>
        </p:nvSpPr>
        <p:spPr bwMode="white">
          <a:xfrm>
            <a:off x="1834285" y="2489606"/>
            <a:ext cx="314285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21EA13-C638-DF56-177E-0DB2FE546121}"/>
              </a:ext>
            </a:extLst>
          </p:cNvPr>
          <p:cNvSpPr/>
          <p:nvPr/>
        </p:nvSpPr>
        <p:spPr bwMode="white">
          <a:xfrm>
            <a:off x="5491428" y="2480061"/>
            <a:ext cx="304761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B51220-734D-AAD7-1D57-7D8045B01AEC}"/>
              </a:ext>
            </a:extLst>
          </p:cNvPr>
          <p:cNvSpPr/>
          <p:nvPr/>
        </p:nvSpPr>
        <p:spPr bwMode="white">
          <a:xfrm>
            <a:off x="4643809" y="2957296"/>
            <a:ext cx="247619" cy="1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DD061F7-28A5-C897-0129-BC361732FF93}"/>
              </a:ext>
            </a:extLst>
          </p:cNvPr>
          <p:cNvSpPr/>
          <p:nvPr/>
        </p:nvSpPr>
        <p:spPr bwMode="white">
          <a:xfrm>
            <a:off x="6596190" y="4255374"/>
            <a:ext cx="1057141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5364E5B-DFEE-9F0D-7BA5-69B29F2E7A5D}"/>
              </a:ext>
            </a:extLst>
          </p:cNvPr>
          <p:cNvSpPr/>
          <p:nvPr/>
        </p:nvSpPr>
        <p:spPr bwMode="white">
          <a:xfrm>
            <a:off x="2291428" y="4703974"/>
            <a:ext cx="1066666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67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BA90F-298B-ACA0-A11F-744129663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EB349-0C71-FBB9-8F07-1850DE806C0D}"/>
              </a:ext>
            </a:extLst>
          </p:cNvPr>
          <p:cNvSpPr/>
          <p:nvPr/>
        </p:nvSpPr>
        <p:spPr bwMode="white">
          <a:xfrm>
            <a:off x="10977142" y="2058498"/>
            <a:ext cx="219047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83C96-BF2C-F86D-481F-580F58F90FDC}"/>
              </a:ext>
            </a:extLst>
          </p:cNvPr>
          <p:cNvSpPr/>
          <p:nvPr/>
        </p:nvSpPr>
        <p:spPr bwMode="white">
          <a:xfrm>
            <a:off x="10986666" y="2506440"/>
            <a:ext cx="209523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E34325-19E2-62D2-DB7A-D515A936C33F}"/>
              </a:ext>
            </a:extLst>
          </p:cNvPr>
          <p:cNvSpPr/>
          <p:nvPr/>
        </p:nvSpPr>
        <p:spPr bwMode="white">
          <a:xfrm>
            <a:off x="10967619" y="2944851"/>
            <a:ext cx="238095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E3DDF-980E-B085-2AA5-FC30A12BDA6C}"/>
              </a:ext>
            </a:extLst>
          </p:cNvPr>
          <p:cNvSpPr/>
          <p:nvPr/>
        </p:nvSpPr>
        <p:spPr bwMode="white">
          <a:xfrm>
            <a:off x="7100952" y="4260086"/>
            <a:ext cx="514285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81DF99-25E9-91A7-AE45-A4D3A98F986D}"/>
              </a:ext>
            </a:extLst>
          </p:cNvPr>
          <p:cNvSpPr/>
          <p:nvPr/>
        </p:nvSpPr>
        <p:spPr bwMode="white">
          <a:xfrm>
            <a:off x="4024761" y="4688967"/>
            <a:ext cx="6628572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14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CEE18-2D1E-7FDB-727F-BA67C7E67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55647-6ABE-7740-2B58-A7E6FE86DEDC}"/>
              </a:ext>
            </a:extLst>
          </p:cNvPr>
          <p:cNvSpPr/>
          <p:nvPr/>
        </p:nvSpPr>
        <p:spPr bwMode="white">
          <a:xfrm>
            <a:off x="4655840" y="1640832"/>
            <a:ext cx="1026064" cy="2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D19E6-F7E7-6479-2B34-17DB8AFCA5B8}"/>
              </a:ext>
            </a:extLst>
          </p:cNvPr>
          <p:cNvSpPr/>
          <p:nvPr/>
        </p:nvSpPr>
        <p:spPr bwMode="white">
          <a:xfrm>
            <a:off x="6834285" y="1650387"/>
            <a:ext cx="857142" cy="1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A9211F-6101-8E2E-F3FB-54585109A5C9}"/>
              </a:ext>
            </a:extLst>
          </p:cNvPr>
          <p:cNvSpPr/>
          <p:nvPr/>
        </p:nvSpPr>
        <p:spPr bwMode="white">
          <a:xfrm>
            <a:off x="8386666" y="1640832"/>
            <a:ext cx="628571" cy="2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829750-47D9-692D-93F6-E1011AC2EDF8}"/>
              </a:ext>
            </a:extLst>
          </p:cNvPr>
          <p:cNvSpPr/>
          <p:nvPr/>
        </p:nvSpPr>
        <p:spPr bwMode="white">
          <a:xfrm>
            <a:off x="5472380" y="2204563"/>
            <a:ext cx="1885714" cy="2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2CA5D4-9941-E299-FCC9-00D3087F9CF1}"/>
              </a:ext>
            </a:extLst>
          </p:cNvPr>
          <p:cNvSpPr/>
          <p:nvPr/>
        </p:nvSpPr>
        <p:spPr bwMode="white">
          <a:xfrm>
            <a:off x="7596190" y="2223672"/>
            <a:ext cx="847619" cy="18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71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2023-12-25T09:46:19Z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