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928937"/>
            <a:ext cx="52387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90B3D-8B01-72CA-2F2D-1E3D6ED3C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FE67D-46A2-AA5F-4B43-E6D4BCEBCEA7}"/>
              </a:ext>
            </a:extLst>
          </p:cNvPr>
          <p:cNvSpPr/>
          <p:nvPr/>
        </p:nvSpPr>
        <p:spPr bwMode="white">
          <a:xfrm>
            <a:off x="6053333" y="1105475"/>
            <a:ext cx="219047" cy="1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67E51-8B3D-DB58-59AD-20AE1786B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2F279-6538-DE87-26AD-151E860DF776}"/>
              </a:ext>
            </a:extLst>
          </p:cNvPr>
          <p:cNvSpPr/>
          <p:nvPr/>
        </p:nvSpPr>
        <p:spPr bwMode="white">
          <a:xfrm>
            <a:off x="5062857" y="1610112"/>
            <a:ext cx="2961904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07157B-5BE6-DB47-9958-83F69A9BDBC0}"/>
              </a:ext>
            </a:extLst>
          </p:cNvPr>
          <p:cNvSpPr/>
          <p:nvPr/>
        </p:nvSpPr>
        <p:spPr bwMode="white">
          <a:xfrm>
            <a:off x="5415238" y="2076792"/>
            <a:ext cx="4695238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ED7431-57F5-160F-9157-E2037A90C339}"/>
              </a:ext>
            </a:extLst>
          </p:cNvPr>
          <p:cNvSpPr/>
          <p:nvPr/>
        </p:nvSpPr>
        <p:spPr bwMode="white">
          <a:xfrm>
            <a:off x="4758095" y="2552995"/>
            <a:ext cx="3399999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E96799-A964-78B7-353E-CF904C081B65}"/>
              </a:ext>
            </a:extLst>
          </p:cNvPr>
          <p:cNvSpPr/>
          <p:nvPr/>
        </p:nvSpPr>
        <p:spPr bwMode="white">
          <a:xfrm>
            <a:off x="5262857" y="3029199"/>
            <a:ext cx="5238095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10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84CA9-567E-E2D0-725C-F7BD64498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92BA1-F994-82D1-B4AC-6C3DF6F5102B}"/>
              </a:ext>
            </a:extLst>
          </p:cNvPr>
          <p:cNvSpPr/>
          <p:nvPr/>
        </p:nvSpPr>
        <p:spPr bwMode="white">
          <a:xfrm>
            <a:off x="6624761" y="2603608"/>
            <a:ext cx="209523" cy="1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847A54-F566-702F-EF5F-605AFD586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70772"/>
            <a:ext cx="10800000" cy="204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B24D80-24F5-9EAA-B22F-44BEE55EE32F}"/>
              </a:ext>
            </a:extLst>
          </p:cNvPr>
          <p:cNvSpPr/>
          <p:nvPr/>
        </p:nvSpPr>
        <p:spPr bwMode="white">
          <a:xfrm>
            <a:off x="5186666" y="3549894"/>
            <a:ext cx="219047" cy="2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3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DDAD9-3E5E-4A57-6D98-9047738A4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61ABE-A75C-6406-ADC4-7E0AD0C5FAF6}"/>
              </a:ext>
            </a:extLst>
          </p:cNvPr>
          <p:cNvSpPr/>
          <p:nvPr/>
        </p:nvSpPr>
        <p:spPr bwMode="white">
          <a:xfrm>
            <a:off x="1991544" y="1556792"/>
            <a:ext cx="318931" cy="28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A8031-632E-4753-8A88-E3990EB87AB1}"/>
              </a:ext>
            </a:extLst>
          </p:cNvPr>
          <p:cNvSpPr/>
          <p:nvPr/>
        </p:nvSpPr>
        <p:spPr bwMode="white">
          <a:xfrm>
            <a:off x="4348571" y="1620839"/>
            <a:ext cx="800000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30C6EB-00F3-2E80-DD43-F3F8BA820E3E}"/>
              </a:ext>
            </a:extLst>
          </p:cNvPr>
          <p:cNvSpPr/>
          <p:nvPr/>
        </p:nvSpPr>
        <p:spPr bwMode="white">
          <a:xfrm>
            <a:off x="8805714" y="2603640"/>
            <a:ext cx="238094" cy="1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61D63A-C7CF-29F9-B62F-3643231906F8}"/>
              </a:ext>
            </a:extLst>
          </p:cNvPr>
          <p:cNvSpPr/>
          <p:nvPr/>
        </p:nvSpPr>
        <p:spPr bwMode="white">
          <a:xfrm>
            <a:off x="8767619" y="3519649"/>
            <a:ext cx="276190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17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ABF29-6A98-838F-AE03-C6BBC3937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454C2C-C3A1-6E10-2ACA-9F9E09CD69D0}"/>
              </a:ext>
            </a:extLst>
          </p:cNvPr>
          <p:cNvSpPr/>
          <p:nvPr/>
        </p:nvSpPr>
        <p:spPr bwMode="white">
          <a:xfrm>
            <a:off x="8272380" y="1621071"/>
            <a:ext cx="2638095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7CAF0-AB60-9C57-1171-06193FA53DE0}"/>
              </a:ext>
            </a:extLst>
          </p:cNvPr>
          <p:cNvSpPr/>
          <p:nvPr/>
        </p:nvSpPr>
        <p:spPr bwMode="white">
          <a:xfrm>
            <a:off x="5320000" y="2088785"/>
            <a:ext cx="1076190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F285F4-B28A-1F93-F07A-6AFD17844C68}"/>
              </a:ext>
            </a:extLst>
          </p:cNvPr>
          <p:cNvSpPr/>
          <p:nvPr/>
        </p:nvSpPr>
        <p:spPr bwMode="white">
          <a:xfrm>
            <a:off x="7043809" y="2107875"/>
            <a:ext cx="1057141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C0E96-6889-3317-EA66-57F1640992E8}"/>
              </a:ext>
            </a:extLst>
          </p:cNvPr>
          <p:cNvSpPr/>
          <p:nvPr/>
        </p:nvSpPr>
        <p:spPr bwMode="white">
          <a:xfrm>
            <a:off x="5843809" y="2566044"/>
            <a:ext cx="761904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94B2F9-E125-E213-4DCB-C89616E981CA}"/>
              </a:ext>
            </a:extLst>
          </p:cNvPr>
          <p:cNvSpPr/>
          <p:nvPr/>
        </p:nvSpPr>
        <p:spPr bwMode="white">
          <a:xfrm>
            <a:off x="7253333" y="2566044"/>
            <a:ext cx="790476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825AC4-7D51-E226-C689-332E9B4FEB4B}"/>
              </a:ext>
            </a:extLst>
          </p:cNvPr>
          <p:cNvSpPr/>
          <p:nvPr/>
        </p:nvSpPr>
        <p:spPr bwMode="white">
          <a:xfrm>
            <a:off x="9739047" y="3043302"/>
            <a:ext cx="809522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880666-36CB-0C12-38A2-572BA1E54EB2}"/>
              </a:ext>
            </a:extLst>
          </p:cNvPr>
          <p:cNvSpPr/>
          <p:nvPr/>
        </p:nvSpPr>
        <p:spPr bwMode="white">
          <a:xfrm>
            <a:off x="11186666" y="3052848"/>
            <a:ext cx="371428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043672-DE61-D40C-C8B9-465E06A6755A}"/>
              </a:ext>
            </a:extLst>
          </p:cNvPr>
          <p:cNvSpPr/>
          <p:nvPr/>
        </p:nvSpPr>
        <p:spPr bwMode="white">
          <a:xfrm>
            <a:off x="986666" y="3511016"/>
            <a:ext cx="533333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5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