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2950" y="3038475"/>
            <a:ext cx="3086100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E914BD-5E77-01FA-9546-2573323057B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56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94D466-D955-E4DF-AAEF-07601B03A664}"/>
              </a:ext>
            </a:extLst>
          </p:cNvPr>
          <p:cNvSpPr/>
          <p:nvPr/>
        </p:nvSpPr>
        <p:spPr bwMode="white">
          <a:xfrm>
            <a:off x="3529523" y="3553912"/>
            <a:ext cx="552380" cy="238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E0E49EA-352A-0780-183B-81B02A18FF03}"/>
              </a:ext>
            </a:extLst>
          </p:cNvPr>
          <p:cNvSpPr/>
          <p:nvPr/>
        </p:nvSpPr>
        <p:spPr bwMode="white">
          <a:xfrm>
            <a:off x="6967619" y="3582494"/>
            <a:ext cx="714285" cy="190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DDFF88-E3AF-5C6E-42A7-7883BE13CF1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735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53703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48BDCE-2339-2534-1938-57F493C237F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6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E11F992-2492-8279-8B2B-35A036222C50}"/>
              </a:ext>
            </a:extLst>
          </p:cNvPr>
          <p:cNvSpPr/>
          <p:nvPr/>
        </p:nvSpPr>
        <p:spPr bwMode="white">
          <a:xfrm>
            <a:off x="4215238" y="1534970"/>
            <a:ext cx="1066666" cy="248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F900C77-133B-8D40-2AE9-509C47E5210D}"/>
              </a:ext>
            </a:extLst>
          </p:cNvPr>
          <p:cNvSpPr/>
          <p:nvPr/>
        </p:nvSpPr>
        <p:spPr bwMode="white">
          <a:xfrm>
            <a:off x="6148571" y="1534970"/>
            <a:ext cx="1866665" cy="238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C66C7F8-159D-D4D0-6CCE-C122B834E0E3}"/>
              </a:ext>
            </a:extLst>
          </p:cNvPr>
          <p:cNvSpPr/>
          <p:nvPr/>
        </p:nvSpPr>
        <p:spPr bwMode="white">
          <a:xfrm>
            <a:off x="2510476" y="2059772"/>
            <a:ext cx="552380" cy="248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A61FB89-B837-254E-DD0D-A100A1688141}"/>
              </a:ext>
            </a:extLst>
          </p:cNvPr>
          <p:cNvSpPr/>
          <p:nvPr/>
        </p:nvSpPr>
        <p:spPr bwMode="white">
          <a:xfrm>
            <a:off x="3967619" y="2059772"/>
            <a:ext cx="533333" cy="238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EDB6711-E035-621B-3F19-3B92349E23A2}"/>
              </a:ext>
            </a:extLst>
          </p:cNvPr>
          <p:cNvSpPr/>
          <p:nvPr/>
        </p:nvSpPr>
        <p:spPr bwMode="white">
          <a:xfrm>
            <a:off x="4348571" y="3033042"/>
            <a:ext cx="2361904" cy="248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E8DE54F-8EFB-4D43-36D9-B711BAB1F1EA}"/>
              </a:ext>
            </a:extLst>
          </p:cNvPr>
          <p:cNvSpPr/>
          <p:nvPr/>
        </p:nvSpPr>
        <p:spPr bwMode="white">
          <a:xfrm>
            <a:off x="1348571" y="3424259"/>
            <a:ext cx="1342857" cy="248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827CB26-F4CD-06A4-7ACD-7A2439106BF3}"/>
              </a:ext>
            </a:extLst>
          </p:cNvPr>
          <p:cNvSpPr/>
          <p:nvPr/>
        </p:nvSpPr>
        <p:spPr bwMode="white">
          <a:xfrm>
            <a:off x="4510476" y="4216234"/>
            <a:ext cx="2209523" cy="248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FEFB89A-7D1F-42BD-5735-C8BA4BDE6648}"/>
              </a:ext>
            </a:extLst>
          </p:cNvPr>
          <p:cNvSpPr/>
          <p:nvPr/>
        </p:nvSpPr>
        <p:spPr bwMode="white">
          <a:xfrm>
            <a:off x="1348571" y="4616992"/>
            <a:ext cx="1057142" cy="238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698866A-2D20-F85B-610B-327A631B35DA}"/>
              </a:ext>
            </a:extLst>
          </p:cNvPr>
          <p:cNvSpPr/>
          <p:nvPr/>
        </p:nvSpPr>
        <p:spPr bwMode="white">
          <a:xfrm>
            <a:off x="1634285" y="5008209"/>
            <a:ext cx="3904761" cy="248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0652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C69797-0A46-2B87-8926-224CB1311AC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8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C2D3FB-A595-7830-7EB6-E4404230C283}"/>
              </a:ext>
            </a:extLst>
          </p:cNvPr>
          <p:cNvSpPr/>
          <p:nvPr/>
        </p:nvSpPr>
        <p:spPr bwMode="white">
          <a:xfrm>
            <a:off x="10015238" y="1048353"/>
            <a:ext cx="209523" cy="200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5E7FA69-B8E4-CD2E-BB02-11AF531ED84F}"/>
              </a:ext>
            </a:extLst>
          </p:cNvPr>
          <p:cNvSpPr/>
          <p:nvPr/>
        </p:nvSpPr>
        <p:spPr bwMode="white">
          <a:xfrm>
            <a:off x="1234285" y="2976287"/>
            <a:ext cx="10323810" cy="257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0B1B977-794F-BD81-A8D3-2880E2C559E6}"/>
              </a:ext>
            </a:extLst>
          </p:cNvPr>
          <p:cNvSpPr/>
          <p:nvPr/>
        </p:nvSpPr>
        <p:spPr bwMode="white">
          <a:xfrm>
            <a:off x="967619" y="3377144"/>
            <a:ext cx="2371428" cy="248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6229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74A91B-4AF2-0A88-158C-CED4112CC7D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258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FA0A4B5-91D7-82FC-9517-49D828832A50}"/>
              </a:ext>
            </a:extLst>
          </p:cNvPr>
          <p:cNvSpPr/>
          <p:nvPr/>
        </p:nvSpPr>
        <p:spPr bwMode="white">
          <a:xfrm>
            <a:off x="1748571" y="1574520"/>
            <a:ext cx="219047" cy="191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8320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2023-12-25T09:53:38Z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