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8531" y="2612122"/>
            <a:ext cx="5414938" cy="1633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89E222-97A7-66D2-58EE-3DEE70471C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30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1547670"/>
            <a:ext cx="648072" cy="27956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2024" y="1564374"/>
            <a:ext cx="288032" cy="31382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50915" y="1564374"/>
            <a:ext cx="373477" cy="26890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73036" y="1979817"/>
            <a:ext cx="435600" cy="3168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93866" y="1990910"/>
            <a:ext cx="604267" cy="32766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03711" y="1994335"/>
            <a:ext cx="720000" cy="279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82489E-E918-6F68-38DA-DF13D24E42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5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CEFC5B-00FD-0C0D-8DE5-A886DCBAE81F}"/>
              </a:ext>
            </a:extLst>
          </p:cNvPr>
          <p:cNvSpPr/>
          <p:nvPr/>
        </p:nvSpPr>
        <p:spPr bwMode="white">
          <a:xfrm>
            <a:off x="6110476" y="1601456"/>
            <a:ext cx="200000" cy="190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7B1BD6-979D-9B54-7D90-405156BDFE28}"/>
              </a:ext>
            </a:extLst>
          </p:cNvPr>
          <p:cNvSpPr/>
          <p:nvPr/>
        </p:nvSpPr>
        <p:spPr bwMode="white">
          <a:xfrm>
            <a:off x="5824761" y="2898518"/>
            <a:ext cx="238095" cy="190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779F68-F71F-5C93-1F00-D2222EBD515E}"/>
              </a:ext>
            </a:extLst>
          </p:cNvPr>
          <p:cNvSpPr/>
          <p:nvPr/>
        </p:nvSpPr>
        <p:spPr bwMode="white">
          <a:xfrm>
            <a:off x="7281904" y="4186043"/>
            <a:ext cx="200001" cy="190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750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C103D5-979C-488D-7ADB-FED1EFE1BE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5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C80DAC-C698-164E-6604-698176DCFF82}"/>
              </a:ext>
            </a:extLst>
          </p:cNvPr>
          <p:cNvSpPr/>
          <p:nvPr/>
        </p:nvSpPr>
        <p:spPr bwMode="white">
          <a:xfrm>
            <a:off x="1624761" y="2020949"/>
            <a:ext cx="1209523" cy="257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10BE6C-2D61-550C-7F67-DF1291FDA26E}"/>
              </a:ext>
            </a:extLst>
          </p:cNvPr>
          <p:cNvSpPr/>
          <p:nvPr/>
        </p:nvSpPr>
        <p:spPr bwMode="white">
          <a:xfrm>
            <a:off x="1881904" y="2450065"/>
            <a:ext cx="9142856" cy="257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563AF7-4911-7A60-9042-D87C4D1CA339}"/>
              </a:ext>
            </a:extLst>
          </p:cNvPr>
          <p:cNvSpPr/>
          <p:nvPr/>
        </p:nvSpPr>
        <p:spPr bwMode="white">
          <a:xfrm>
            <a:off x="2158095" y="3317832"/>
            <a:ext cx="1590476" cy="247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A5A8C8-6A23-2E7F-6853-0A877A4C8C94}"/>
              </a:ext>
            </a:extLst>
          </p:cNvPr>
          <p:cNvSpPr/>
          <p:nvPr/>
        </p:nvSpPr>
        <p:spPr bwMode="white">
          <a:xfrm>
            <a:off x="1891428" y="3746948"/>
            <a:ext cx="2219047" cy="238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739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BA90D0-3FC7-62A4-6055-E66A7BC3B4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9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75F983-262E-B986-DCAB-151F1B626DBC}"/>
              </a:ext>
            </a:extLst>
          </p:cNvPr>
          <p:cNvSpPr/>
          <p:nvPr/>
        </p:nvSpPr>
        <p:spPr bwMode="white">
          <a:xfrm>
            <a:off x="6596190" y="2125561"/>
            <a:ext cx="266666" cy="22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40158E-9ECA-B1C6-A74A-C2F74581F23A}"/>
              </a:ext>
            </a:extLst>
          </p:cNvPr>
          <p:cNvSpPr/>
          <p:nvPr/>
        </p:nvSpPr>
        <p:spPr bwMode="white">
          <a:xfrm>
            <a:off x="7224761" y="2116027"/>
            <a:ext cx="561904" cy="24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570061-83DF-14DB-3910-F6DAEEDBB5B3}"/>
              </a:ext>
            </a:extLst>
          </p:cNvPr>
          <p:cNvSpPr/>
          <p:nvPr/>
        </p:nvSpPr>
        <p:spPr bwMode="white">
          <a:xfrm>
            <a:off x="10720000" y="2983582"/>
            <a:ext cx="580952" cy="24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73B357-D623-47A6-6C76-2550D30A57E4}"/>
              </a:ext>
            </a:extLst>
          </p:cNvPr>
          <p:cNvSpPr/>
          <p:nvPr/>
        </p:nvSpPr>
        <p:spPr bwMode="white">
          <a:xfrm>
            <a:off x="3120000" y="3412592"/>
            <a:ext cx="1304761" cy="22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4ABDE1-ED62-AC3F-3554-6863D9119946}"/>
              </a:ext>
            </a:extLst>
          </p:cNvPr>
          <p:cNvSpPr/>
          <p:nvPr/>
        </p:nvSpPr>
        <p:spPr bwMode="white">
          <a:xfrm>
            <a:off x="5215238" y="3403058"/>
            <a:ext cx="1800000" cy="24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342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B6D3E1-4D13-8050-E594-C2FB0DB2CF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0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01E525-4338-A76E-D636-6A066CC795BA}"/>
              </a:ext>
            </a:extLst>
          </p:cNvPr>
          <p:cNvSpPr/>
          <p:nvPr/>
        </p:nvSpPr>
        <p:spPr bwMode="white">
          <a:xfrm>
            <a:off x="9758095" y="1459264"/>
            <a:ext cx="1333333" cy="24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A05F6F-A483-DA3E-9FDD-028F9BCF8D90}"/>
              </a:ext>
            </a:extLst>
          </p:cNvPr>
          <p:cNvSpPr/>
          <p:nvPr/>
        </p:nvSpPr>
        <p:spPr bwMode="white">
          <a:xfrm>
            <a:off x="3329523" y="1889204"/>
            <a:ext cx="523809" cy="229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FAB148-71A7-D8A8-3992-EED146831C26}"/>
              </a:ext>
            </a:extLst>
          </p:cNvPr>
          <p:cNvSpPr/>
          <p:nvPr/>
        </p:nvSpPr>
        <p:spPr bwMode="white">
          <a:xfrm>
            <a:off x="6596190" y="1889204"/>
            <a:ext cx="1057141" cy="24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C9E45E-0416-D2B1-FEFF-FE4AEC36A326}"/>
              </a:ext>
            </a:extLst>
          </p:cNvPr>
          <p:cNvSpPr/>
          <p:nvPr/>
        </p:nvSpPr>
        <p:spPr bwMode="white">
          <a:xfrm>
            <a:off x="10424761" y="1889204"/>
            <a:ext cx="1133334" cy="24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5333B5-2B78-7E9A-5D3E-236B69A77FFC}"/>
              </a:ext>
            </a:extLst>
          </p:cNvPr>
          <p:cNvSpPr/>
          <p:nvPr/>
        </p:nvSpPr>
        <p:spPr bwMode="white">
          <a:xfrm>
            <a:off x="996190" y="2338252"/>
            <a:ext cx="761904" cy="210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48ABE8-A80A-64D1-80D3-E1426587BA70}"/>
              </a:ext>
            </a:extLst>
          </p:cNvPr>
          <p:cNvSpPr/>
          <p:nvPr/>
        </p:nvSpPr>
        <p:spPr bwMode="white">
          <a:xfrm>
            <a:off x="1577142" y="3179023"/>
            <a:ext cx="1047619" cy="257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0300AAD-CAD6-767C-380C-B6ED9EF34B07}"/>
              </a:ext>
            </a:extLst>
          </p:cNvPr>
          <p:cNvSpPr/>
          <p:nvPr/>
        </p:nvSpPr>
        <p:spPr bwMode="white">
          <a:xfrm>
            <a:off x="4481904" y="3188577"/>
            <a:ext cx="1057142" cy="229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102337C-1B33-AE96-AAF2-69B7723A078A}"/>
              </a:ext>
            </a:extLst>
          </p:cNvPr>
          <p:cNvSpPr/>
          <p:nvPr/>
        </p:nvSpPr>
        <p:spPr bwMode="white">
          <a:xfrm>
            <a:off x="7377142" y="3179023"/>
            <a:ext cx="1057142" cy="257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B3B1626-A175-12F5-F9C7-78DBB2862AD3}"/>
              </a:ext>
            </a:extLst>
          </p:cNvPr>
          <p:cNvSpPr/>
          <p:nvPr/>
        </p:nvSpPr>
        <p:spPr bwMode="white">
          <a:xfrm>
            <a:off x="6177142" y="3608963"/>
            <a:ext cx="1857142" cy="257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496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2023-12-25T12:03:51Z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