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2"/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6C5AF5-0E6A-4173-AD65-1B3935CF60A8}" type="datetimeFigureOut">
              <a:rPr lang="zh-CN" altLang="en-US" smtClean="0"/>
              <a:t>2023/12/25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CD7558-E9ED-4B9F-AE7C-062DE5DF40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046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D7558-E9ED-4B9F-AE7C-062DE5DF40F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016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175" y="2338387"/>
            <a:ext cx="6343650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CF2AE-2465-B495-70EC-0B683890D8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67" y="1556792"/>
            <a:ext cx="381289" cy="2422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2741" y="1553339"/>
            <a:ext cx="440621" cy="24573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9897" y="1989745"/>
            <a:ext cx="432047" cy="27246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12094" y="1982595"/>
            <a:ext cx="432000" cy="29472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14863" y="2924944"/>
            <a:ext cx="1267615" cy="6480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00000" y="3690000"/>
            <a:ext cx="1267615" cy="64807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16000" y="4452010"/>
            <a:ext cx="1267615" cy="648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E0AC21-AA50-215C-2DA3-0274AED185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3006FB-455F-394C-C3F6-EF09D9322DB5}"/>
              </a:ext>
            </a:extLst>
          </p:cNvPr>
          <p:cNvSpPr/>
          <p:nvPr/>
        </p:nvSpPr>
        <p:spPr bwMode="white">
          <a:xfrm>
            <a:off x="10796190" y="2376715"/>
            <a:ext cx="314285" cy="25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9EDC70-AF12-CD3F-9DED-DBD2013F6ABE}"/>
              </a:ext>
            </a:extLst>
          </p:cNvPr>
          <p:cNvSpPr/>
          <p:nvPr/>
        </p:nvSpPr>
        <p:spPr bwMode="white">
          <a:xfrm>
            <a:off x="10796190" y="2797175"/>
            <a:ext cx="314285" cy="25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439AB6-5BBC-7417-FC05-311056C3F0E6}"/>
              </a:ext>
            </a:extLst>
          </p:cNvPr>
          <p:cNvSpPr/>
          <p:nvPr/>
        </p:nvSpPr>
        <p:spPr bwMode="white">
          <a:xfrm>
            <a:off x="10796190" y="3217634"/>
            <a:ext cx="314285" cy="24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72BD32E-E9ED-F985-611E-8ECF5B5508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1601"/>
            <a:ext cx="10800000" cy="2253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CDD309-E9AB-63EF-7A6E-EA5534650D33}"/>
              </a:ext>
            </a:extLst>
          </p:cNvPr>
          <p:cNvSpPr/>
          <p:nvPr/>
        </p:nvSpPr>
        <p:spPr bwMode="white">
          <a:xfrm>
            <a:off x="3367619" y="4462818"/>
            <a:ext cx="552380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B1C388-BA81-0071-2B50-86E5EBF4FE0C}"/>
              </a:ext>
            </a:extLst>
          </p:cNvPr>
          <p:cNvSpPr/>
          <p:nvPr/>
        </p:nvSpPr>
        <p:spPr bwMode="white">
          <a:xfrm>
            <a:off x="4415238" y="4882976"/>
            <a:ext cx="542857" cy="22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79E88D-0A91-3C63-02BA-8B647C36989A}"/>
              </a:ext>
            </a:extLst>
          </p:cNvPr>
          <p:cNvSpPr/>
          <p:nvPr/>
        </p:nvSpPr>
        <p:spPr bwMode="white">
          <a:xfrm>
            <a:off x="7691428" y="5293585"/>
            <a:ext cx="523809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10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8B825-6B97-4F76-7E22-0890A7096C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0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5D5C46-4115-C155-38DC-43982F7A4041}"/>
              </a:ext>
            </a:extLst>
          </p:cNvPr>
          <p:cNvSpPr/>
          <p:nvPr/>
        </p:nvSpPr>
        <p:spPr bwMode="white">
          <a:xfrm>
            <a:off x="1234285" y="1972391"/>
            <a:ext cx="7571428" cy="25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C9B4F6-4563-8579-4BDB-1CBC99F41D5C}"/>
              </a:ext>
            </a:extLst>
          </p:cNvPr>
          <p:cNvSpPr/>
          <p:nvPr/>
        </p:nvSpPr>
        <p:spPr bwMode="white">
          <a:xfrm>
            <a:off x="1234285" y="3220498"/>
            <a:ext cx="9523810" cy="25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32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524BB9-D717-5520-127A-8799DCAEF4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7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B764F3-07CC-5297-88EB-E23775A07795}"/>
              </a:ext>
            </a:extLst>
          </p:cNvPr>
          <p:cNvSpPr/>
          <p:nvPr/>
        </p:nvSpPr>
        <p:spPr bwMode="white">
          <a:xfrm>
            <a:off x="4367619" y="1572963"/>
            <a:ext cx="3742856" cy="24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042010-6311-2A7F-8182-A0B632E9DDE7}"/>
              </a:ext>
            </a:extLst>
          </p:cNvPr>
          <p:cNvSpPr/>
          <p:nvPr/>
        </p:nvSpPr>
        <p:spPr bwMode="white">
          <a:xfrm>
            <a:off x="9605714" y="1572963"/>
            <a:ext cx="1352380" cy="24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68C349-2605-F370-127D-069672D904F7}"/>
              </a:ext>
            </a:extLst>
          </p:cNvPr>
          <p:cNvSpPr/>
          <p:nvPr/>
        </p:nvSpPr>
        <p:spPr bwMode="white">
          <a:xfrm>
            <a:off x="2672380" y="1992683"/>
            <a:ext cx="3666666" cy="2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6AF9F2-6639-DED4-9976-4FEDE11B8C82}"/>
              </a:ext>
            </a:extLst>
          </p:cNvPr>
          <p:cNvSpPr/>
          <p:nvPr/>
        </p:nvSpPr>
        <p:spPr bwMode="white">
          <a:xfrm>
            <a:off x="10396190" y="2002222"/>
            <a:ext cx="1161905" cy="22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F2CDD4-4779-E008-1DA4-70E6C0B16866}"/>
              </a:ext>
            </a:extLst>
          </p:cNvPr>
          <p:cNvSpPr/>
          <p:nvPr/>
        </p:nvSpPr>
        <p:spPr bwMode="white">
          <a:xfrm>
            <a:off x="967619" y="2402864"/>
            <a:ext cx="4590476" cy="2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01BC49-08E3-0E0A-7D5C-148E5862F377}"/>
              </a:ext>
            </a:extLst>
          </p:cNvPr>
          <p:cNvSpPr/>
          <p:nvPr/>
        </p:nvSpPr>
        <p:spPr bwMode="white">
          <a:xfrm>
            <a:off x="2424761" y="3471243"/>
            <a:ext cx="561904" cy="23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0AC54E-C320-A0A1-2659-D1F05721C636}"/>
              </a:ext>
            </a:extLst>
          </p:cNvPr>
          <p:cNvSpPr/>
          <p:nvPr/>
        </p:nvSpPr>
        <p:spPr bwMode="white">
          <a:xfrm>
            <a:off x="3681904" y="3471243"/>
            <a:ext cx="523809" cy="23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C98366-A7D2-7381-ECF6-217383D6F7E7}"/>
              </a:ext>
            </a:extLst>
          </p:cNvPr>
          <p:cNvSpPr/>
          <p:nvPr/>
        </p:nvSpPr>
        <p:spPr bwMode="white">
          <a:xfrm>
            <a:off x="6672380" y="3471243"/>
            <a:ext cx="1038095" cy="23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563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2023-12-25T11:01:31Z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