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CE7AE-A14F-46C6-9172-B17D2D4AD743}" type="datetimeFigureOut">
              <a:rPr lang="zh-CN" altLang="en-US" smtClean="0"/>
              <a:t>2023/12/25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44507-36DD-437D-8DEE-125DF957D2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532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44507-36DD-437D-8DEE-125DF957D22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736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0" y="2352675"/>
            <a:ext cx="407670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99D54-11AF-B6B6-D18B-9E88B48071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00" y="990000"/>
            <a:ext cx="10800000" cy="4436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8CD8E-B35D-6112-9B3C-3A0F7AAC66ED}"/>
              </a:ext>
            </a:extLst>
          </p:cNvPr>
          <p:cNvSpPr/>
          <p:nvPr/>
        </p:nvSpPr>
        <p:spPr bwMode="white">
          <a:xfrm>
            <a:off x="4799856" y="990000"/>
            <a:ext cx="360040" cy="35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6000" y="3049200"/>
            <a:ext cx="648000" cy="64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000" y="3049200"/>
            <a:ext cx="648000" cy="64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4000" y="3049200"/>
            <a:ext cx="648000" cy="64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000" y="3852000"/>
            <a:ext cx="1872208" cy="64433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000" y="3848331"/>
            <a:ext cx="648000" cy="64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4644000"/>
            <a:ext cx="648000" cy="6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05828-3C3D-EF77-3F94-AD428541E7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9BC87-3BB1-FDB4-7912-3A2527EE638B}"/>
              </a:ext>
            </a:extLst>
          </p:cNvPr>
          <p:cNvSpPr/>
          <p:nvPr/>
        </p:nvSpPr>
        <p:spPr bwMode="white">
          <a:xfrm>
            <a:off x="4920000" y="1592643"/>
            <a:ext cx="190476" cy="2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11F832-119F-DA36-F0F3-C2BBF84C507F}"/>
              </a:ext>
            </a:extLst>
          </p:cNvPr>
          <p:cNvSpPr/>
          <p:nvPr/>
        </p:nvSpPr>
        <p:spPr bwMode="white">
          <a:xfrm>
            <a:off x="6291428" y="1611740"/>
            <a:ext cx="190476" cy="1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938827-C58C-29F7-885C-370CBDC9FB4F}"/>
              </a:ext>
            </a:extLst>
          </p:cNvPr>
          <p:cNvSpPr/>
          <p:nvPr/>
        </p:nvSpPr>
        <p:spPr bwMode="white">
          <a:xfrm>
            <a:off x="10929523" y="2471093"/>
            <a:ext cx="295238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B875C7-E683-2389-2CB8-5A100A737415}"/>
              </a:ext>
            </a:extLst>
          </p:cNvPr>
          <p:cNvSpPr/>
          <p:nvPr/>
        </p:nvSpPr>
        <p:spPr bwMode="white">
          <a:xfrm>
            <a:off x="10929523" y="2910318"/>
            <a:ext cx="295238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11F832-119F-DA36-F0F3-C2BBF84C507F}"/>
              </a:ext>
            </a:extLst>
          </p:cNvPr>
          <p:cNvSpPr/>
          <p:nvPr/>
        </p:nvSpPr>
        <p:spPr bwMode="white">
          <a:xfrm>
            <a:off x="9310476" y="1592644"/>
            <a:ext cx="385924" cy="2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40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9E2BF-4C78-8A55-A5A8-F4D78498F8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BE2F5B-9446-FD79-5ABF-B1C748A83AC8}"/>
              </a:ext>
            </a:extLst>
          </p:cNvPr>
          <p:cNvSpPr/>
          <p:nvPr/>
        </p:nvSpPr>
        <p:spPr bwMode="white">
          <a:xfrm>
            <a:off x="3843809" y="2040043"/>
            <a:ext cx="552380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EDEAF9-D636-D62F-E644-116A1993EF88}"/>
              </a:ext>
            </a:extLst>
          </p:cNvPr>
          <p:cNvSpPr/>
          <p:nvPr/>
        </p:nvSpPr>
        <p:spPr bwMode="white">
          <a:xfrm>
            <a:off x="6310476" y="2040043"/>
            <a:ext cx="561904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DE8926-7D7C-C540-39C3-FF39AC52FD28}"/>
              </a:ext>
            </a:extLst>
          </p:cNvPr>
          <p:cNvSpPr/>
          <p:nvPr/>
        </p:nvSpPr>
        <p:spPr bwMode="white">
          <a:xfrm>
            <a:off x="4872380" y="2478703"/>
            <a:ext cx="4609523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95BF14-49AD-D824-F427-BA99579FAA05}"/>
              </a:ext>
            </a:extLst>
          </p:cNvPr>
          <p:cNvSpPr/>
          <p:nvPr/>
        </p:nvSpPr>
        <p:spPr bwMode="white">
          <a:xfrm>
            <a:off x="6224761" y="3394169"/>
            <a:ext cx="219047" cy="1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B863F2-0A04-1A76-42BD-BAD87BCDC4AE}"/>
              </a:ext>
            </a:extLst>
          </p:cNvPr>
          <p:cNvSpPr/>
          <p:nvPr/>
        </p:nvSpPr>
        <p:spPr bwMode="white">
          <a:xfrm>
            <a:off x="1224761" y="5139276"/>
            <a:ext cx="6676190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8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C618A-E97E-5232-CD25-426FE9E29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3DDB84-1BB5-E5D9-BA2A-D3E84A320E0F}"/>
              </a:ext>
            </a:extLst>
          </p:cNvPr>
          <p:cNvSpPr/>
          <p:nvPr/>
        </p:nvSpPr>
        <p:spPr bwMode="white">
          <a:xfrm>
            <a:off x="5005714" y="2183284"/>
            <a:ext cx="438095" cy="2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EEB039-72F6-07A9-8306-B7DCCEC4D83D}"/>
              </a:ext>
            </a:extLst>
          </p:cNvPr>
          <p:cNvSpPr/>
          <p:nvPr/>
        </p:nvSpPr>
        <p:spPr bwMode="white">
          <a:xfrm>
            <a:off x="7824761" y="2135596"/>
            <a:ext cx="857142" cy="1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638769-566D-4193-1F6E-FD440CE2F89E}"/>
              </a:ext>
            </a:extLst>
          </p:cNvPr>
          <p:cNvSpPr/>
          <p:nvPr/>
        </p:nvSpPr>
        <p:spPr bwMode="white">
          <a:xfrm>
            <a:off x="6634285" y="2545716"/>
            <a:ext cx="438095" cy="1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8BD6BE-474C-D833-6F0F-F5CBC20DC85B}"/>
              </a:ext>
            </a:extLst>
          </p:cNvPr>
          <p:cNvSpPr/>
          <p:nvPr/>
        </p:nvSpPr>
        <p:spPr bwMode="white">
          <a:xfrm>
            <a:off x="6624761" y="2955836"/>
            <a:ext cx="447619" cy="1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760E7E-44E7-7283-3657-B02557B7DAEE}"/>
              </a:ext>
            </a:extLst>
          </p:cNvPr>
          <p:cNvSpPr/>
          <p:nvPr/>
        </p:nvSpPr>
        <p:spPr bwMode="white">
          <a:xfrm>
            <a:off x="3529523" y="3747462"/>
            <a:ext cx="809523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89F2C6-BA14-37B5-E9FD-731A1A23DFB5}"/>
              </a:ext>
            </a:extLst>
          </p:cNvPr>
          <p:cNvSpPr/>
          <p:nvPr/>
        </p:nvSpPr>
        <p:spPr bwMode="white">
          <a:xfrm>
            <a:off x="9177142" y="3747462"/>
            <a:ext cx="1085714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687887-6E76-2905-44E1-761A3EC609FF}"/>
              </a:ext>
            </a:extLst>
          </p:cNvPr>
          <p:cNvSpPr/>
          <p:nvPr/>
        </p:nvSpPr>
        <p:spPr bwMode="white">
          <a:xfrm>
            <a:off x="2234285" y="4186195"/>
            <a:ext cx="2819047" cy="2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2D6D52-D00A-7E5F-2959-AF443A5A5861}"/>
              </a:ext>
            </a:extLst>
          </p:cNvPr>
          <p:cNvSpPr/>
          <p:nvPr/>
        </p:nvSpPr>
        <p:spPr bwMode="white">
          <a:xfrm>
            <a:off x="6939047" y="4195733"/>
            <a:ext cx="1047619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78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2023-12-25T06:26:16Z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