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0" y="3043237"/>
            <a:ext cx="308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28847-DC34-9143-CCF9-40F69A7A8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68FC2-F77F-EB5E-69FE-B970CE01E318}"/>
              </a:ext>
            </a:extLst>
          </p:cNvPr>
          <p:cNvSpPr/>
          <p:nvPr/>
        </p:nvSpPr>
        <p:spPr bwMode="white">
          <a:xfrm>
            <a:off x="7996190" y="2619985"/>
            <a:ext cx="1076190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36D53-1477-AEA7-74C5-459734BC4BA8}"/>
              </a:ext>
            </a:extLst>
          </p:cNvPr>
          <p:cNvSpPr/>
          <p:nvPr/>
        </p:nvSpPr>
        <p:spPr bwMode="white">
          <a:xfrm>
            <a:off x="2243809" y="3134385"/>
            <a:ext cx="523809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3F2CD9-F491-DB16-5C72-797D4A056810}"/>
              </a:ext>
            </a:extLst>
          </p:cNvPr>
          <p:cNvSpPr/>
          <p:nvPr/>
        </p:nvSpPr>
        <p:spPr bwMode="white">
          <a:xfrm>
            <a:off x="5758095" y="3115333"/>
            <a:ext cx="1161904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F12ED-208A-C3E6-D1B2-883D498D5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57004-EB43-99CE-A1D6-A8F2718A13A0}"/>
              </a:ext>
            </a:extLst>
          </p:cNvPr>
          <p:cNvSpPr/>
          <p:nvPr/>
        </p:nvSpPr>
        <p:spPr bwMode="white">
          <a:xfrm>
            <a:off x="1224761" y="1905808"/>
            <a:ext cx="3495238" cy="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424184-8878-99B0-D9F0-060ED12D7F9E}"/>
              </a:ext>
            </a:extLst>
          </p:cNvPr>
          <p:cNvSpPr/>
          <p:nvPr/>
        </p:nvSpPr>
        <p:spPr bwMode="white">
          <a:xfrm>
            <a:off x="8986666" y="2363184"/>
            <a:ext cx="2285714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B23CA4-3A32-A90B-5A1C-51EBB96717D3}"/>
              </a:ext>
            </a:extLst>
          </p:cNvPr>
          <p:cNvSpPr/>
          <p:nvPr/>
        </p:nvSpPr>
        <p:spPr bwMode="white">
          <a:xfrm>
            <a:off x="8005714" y="2849146"/>
            <a:ext cx="3266666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A5994E-9365-DCAB-DB5A-799BFE0A1EF4}"/>
              </a:ext>
            </a:extLst>
          </p:cNvPr>
          <p:cNvSpPr/>
          <p:nvPr/>
        </p:nvSpPr>
        <p:spPr bwMode="white">
          <a:xfrm>
            <a:off x="8024761" y="3344636"/>
            <a:ext cx="3228571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2CE87A-F97E-B335-2F76-C3FF2F45B231}"/>
              </a:ext>
            </a:extLst>
          </p:cNvPr>
          <p:cNvSpPr/>
          <p:nvPr/>
        </p:nvSpPr>
        <p:spPr bwMode="white">
          <a:xfrm>
            <a:off x="7996190" y="3849655"/>
            <a:ext cx="1714286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F4BA0-1A25-2610-0A44-F308440B85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A1F68-4A2F-8A19-3F04-0DAF481AD2F4}"/>
              </a:ext>
            </a:extLst>
          </p:cNvPr>
          <p:cNvSpPr/>
          <p:nvPr/>
        </p:nvSpPr>
        <p:spPr bwMode="white">
          <a:xfrm>
            <a:off x="5272380" y="1048461"/>
            <a:ext cx="552380" cy="1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4F617-3A28-C6CA-9823-E6FFDCE83CEF}"/>
              </a:ext>
            </a:extLst>
          </p:cNvPr>
          <p:cNvSpPr/>
          <p:nvPr/>
        </p:nvSpPr>
        <p:spPr bwMode="white">
          <a:xfrm>
            <a:off x="7729523" y="2501225"/>
            <a:ext cx="3399999" cy="2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85921B-84D4-35F2-260B-548F05BACFEA}"/>
              </a:ext>
            </a:extLst>
          </p:cNvPr>
          <p:cNvSpPr/>
          <p:nvPr/>
        </p:nvSpPr>
        <p:spPr bwMode="white">
          <a:xfrm>
            <a:off x="4196190" y="3007780"/>
            <a:ext cx="552380" cy="21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A21B6-F3FE-2D87-7DF9-991A7C3D318E}"/>
              </a:ext>
            </a:extLst>
          </p:cNvPr>
          <p:cNvSpPr/>
          <p:nvPr/>
        </p:nvSpPr>
        <p:spPr bwMode="white">
          <a:xfrm>
            <a:off x="5386666" y="2998223"/>
            <a:ext cx="542857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32CE545-B0CE-516D-4E13-BEDB3B9C72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49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EEB905-21CF-CDB1-5E19-B4B6456C059C}"/>
              </a:ext>
            </a:extLst>
          </p:cNvPr>
          <p:cNvSpPr/>
          <p:nvPr/>
        </p:nvSpPr>
        <p:spPr bwMode="white">
          <a:xfrm>
            <a:off x="8615238" y="3495668"/>
            <a:ext cx="838095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DB44A9-6B4B-DDDC-5990-4D1037275889}"/>
              </a:ext>
            </a:extLst>
          </p:cNvPr>
          <p:cNvSpPr/>
          <p:nvPr/>
        </p:nvSpPr>
        <p:spPr bwMode="white">
          <a:xfrm>
            <a:off x="1253333" y="3990920"/>
            <a:ext cx="771428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B31A36-9796-AFE1-59B6-B3955297180C}"/>
              </a:ext>
            </a:extLst>
          </p:cNvPr>
          <p:cNvSpPr/>
          <p:nvPr/>
        </p:nvSpPr>
        <p:spPr bwMode="white">
          <a:xfrm>
            <a:off x="6091428" y="4467123"/>
            <a:ext cx="314285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F7D3EC-37A4-DA05-E085-A765527CC3FE}"/>
              </a:ext>
            </a:extLst>
          </p:cNvPr>
          <p:cNvSpPr/>
          <p:nvPr/>
        </p:nvSpPr>
        <p:spPr bwMode="white">
          <a:xfrm>
            <a:off x="5062857" y="5000471"/>
            <a:ext cx="200000" cy="1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0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10CA3-D530-BA24-E58A-0025114EB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D39D1-F6D3-22AC-AD85-1DC55765FD3C}"/>
              </a:ext>
            </a:extLst>
          </p:cNvPr>
          <p:cNvSpPr/>
          <p:nvPr/>
        </p:nvSpPr>
        <p:spPr bwMode="white">
          <a:xfrm>
            <a:off x="1300952" y="2793800"/>
            <a:ext cx="4628571" cy="84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37334-954D-D83F-A96B-70BFDF44ABEC}"/>
              </a:ext>
            </a:extLst>
          </p:cNvPr>
          <p:cNvSpPr/>
          <p:nvPr/>
        </p:nvSpPr>
        <p:spPr bwMode="white">
          <a:xfrm>
            <a:off x="6110476" y="2793800"/>
            <a:ext cx="5247618" cy="84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CE9B95-7DA6-7848-C0B3-40D64D266DBA}"/>
              </a:ext>
            </a:extLst>
          </p:cNvPr>
          <p:cNvSpPr/>
          <p:nvPr/>
        </p:nvSpPr>
        <p:spPr bwMode="white">
          <a:xfrm>
            <a:off x="2024761" y="3823927"/>
            <a:ext cx="8628571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06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