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1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043237"/>
            <a:ext cx="308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E83CE-3D24-9B65-3E9A-D05BDC78C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99D4E-B3D9-9671-3F2D-85B4546E8AAB}"/>
              </a:ext>
            </a:extLst>
          </p:cNvPr>
          <p:cNvSpPr/>
          <p:nvPr/>
        </p:nvSpPr>
        <p:spPr bwMode="white">
          <a:xfrm>
            <a:off x="1920000" y="1600861"/>
            <a:ext cx="485714" cy="2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554520-7E24-AB38-0975-DF72F04A9C51}"/>
              </a:ext>
            </a:extLst>
          </p:cNvPr>
          <p:cNvSpPr/>
          <p:nvPr/>
        </p:nvSpPr>
        <p:spPr bwMode="white">
          <a:xfrm>
            <a:off x="5700952" y="1600861"/>
            <a:ext cx="533333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FB229-0CEF-D144-9B57-0B29B3DC0D8D}"/>
              </a:ext>
            </a:extLst>
          </p:cNvPr>
          <p:cNvSpPr/>
          <p:nvPr/>
        </p:nvSpPr>
        <p:spPr bwMode="white">
          <a:xfrm>
            <a:off x="7691428" y="1600861"/>
            <a:ext cx="561904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4A7D8-C3E9-80E0-C19A-4213859CD30F}"/>
              </a:ext>
            </a:extLst>
          </p:cNvPr>
          <p:cNvSpPr/>
          <p:nvPr/>
        </p:nvSpPr>
        <p:spPr bwMode="white">
          <a:xfrm>
            <a:off x="9986666" y="1610390"/>
            <a:ext cx="295237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DC9A1-1CA4-1652-B4A6-EF392017E399}"/>
              </a:ext>
            </a:extLst>
          </p:cNvPr>
          <p:cNvSpPr/>
          <p:nvPr/>
        </p:nvSpPr>
        <p:spPr bwMode="white">
          <a:xfrm>
            <a:off x="2939047" y="2039159"/>
            <a:ext cx="533333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7855A6-0F78-3633-485C-5EC9D7771F4F}"/>
              </a:ext>
            </a:extLst>
          </p:cNvPr>
          <p:cNvSpPr/>
          <p:nvPr/>
        </p:nvSpPr>
        <p:spPr bwMode="white">
          <a:xfrm>
            <a:off x="6958095" y="2039159"/>
            <a:ext cx="29523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B475DA-B3C1-F32B-896A-E2B269853396}"/>
              </a:ext>
            </a:extLst>
          </p:cNvPr>
          <p:cNvSpPr/>
          <p:nvPr/>
        </p:nvSpPr>
        <p:spPr bwMode="white">
          <a:xfrm>
            <a:off x="8834285" y="2048687"/>
            <a:ext cx="533333" cy="2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A85EAA-420E-6168-852C-6868870221E4}"/>
              </a:ext>
            </a:extLst>
          </p:cNvPr>
          <p:cNvSpPr/>
          <p:nvPr/>
        </p:nvSpPr>
        <p:spPr bwMode="white">
          <a:xfrm>
            <a:off x="1100952" y="2496513"/>
            <a:ext cx="295238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B0F834-EFBE-F662-C788-332F359B1677}"/>
              </a:ext>
            </a:extLst>
          </p:cNvPr>
          <p:cNvSpPr/>
          <p:nvPr/>
        </p:nvSpPr>
        <p:spPr bwMode="white">
          <a:xfrm>
            <a:off x="6577142" y="3373109"/>
            <a:ext cx="134285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A85886-6196-927A-F689-87C1391033C0}"/>
              </a:ext>
            </a:extLst>
          </p:cNvPr>
          <p:cNvSpPr/>
          <p:nvPr/>
        </p:nvSpPr>
        <p:spPr bwMode="white">
          <a:xfrm>
            <a:off x="1796190" y="3839991"/>
            <a:ext cx="209523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AF95A0-20A0-B9DF-155D-D1B8236602A4}"/>
              </a:ext>
            </a:extLst>
          </p:cNvPr>
          <p:cNvSpPr/>
          <p:nvPr/>
        </p:nvSpPr>
        <p:spPr bwMode="white">
          <a:xfrm>
            <a:off x="3748571" y="3839991"/>
            <a:ext cx="219047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E88F83-923F-CA06-0FD7-DDD7E7D4059A}"/>
              </a:ext>
            </a:extLst>
          </p:cNvPr>
          <p:cNvSpPr/>
          <p:nvPr/>
        </p:nvSpPr>
        <p:spPr bwMode="white">
          <a:xfrm>
            <a:off x="5681904" y="3839991"/>
            <a:ext cx="247619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CC5B46-9CEC-24B1-020F-2F798019DA0D}"/>
              </a:ext>
            </a:extLst>
          </p:cNvPr>
          <p:cNvSpPr/>
          <p:nvPr/>
        </p:nvSpPr>
        <p:spPr bwMode="white">
          <a:xfrm>
            <a:off x="7662857" y="3839991"/>
            <a:ext cx="200000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32ABB0-B10C-DB9C-EC96-2D26CB6AE343}"/>
              </a:ext>
            </a:extLst>
          </p:cNvPr>
          <p:cNvSpPr/>
          <p:nvPr/>
        </p:nvSpPr>
        <p:spPr bwMode="white">
          <a:xfrm>
            <a:off x="6320000" y="5135827"/>
            <a:ext cx="2380952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A81741-CB93-ED64-1D87-4A7A48A50ACD}"/>
              </a:ext>
            </a:extLst>
          </p:cNvPr>
          <p:cNvSpPr/>
          <p:nvPr/>
        </p:nvSpPr>
        <p:spPr bwMode="white">
          <a:xfrm>
            <a:off x="2539047" y="5583653"/>
            <a:ext cx="1333333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E4A0A-3DC8-7D90-284B-0A53F058E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A707E-8F77-61CD-CE75-22EAE571B7A8}"/>
              </a:ext>
            </a:extLst>
          </p:cNvPr>
          <p:cNvSpPr/>
          <p:nvPr/>
        </p:nvSpPr>
        <p:spPr bwMode="white">
          <a:xfrm>
            <a:off x="8110476" y="2221964"/>
            <a:ext cx="114286" cy="1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A7EB54-205E-E3EE-0255-164F4D4F6E93}"/>
              </a:ext>
            </a:extLst>
          </p:cNvPr>
          <p:cNvSpPr/>
          <p:nvPr/>
        </p:nvSpPr>
        <p:spPr bwMode="white">
          <a:xfrm>
            <a:off x="5443809" y="2851717"/>
            <a:ext cx="133333" cy="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A707E-8F77-61CD-CE75-22EAE571B7A8}"/>
              </a:ext>
            </a:extLst>
          </p:cNvPr>
          <p:cNvSpPr/>
          <p:nvPr/>
        </p:nvSpPr>
        <p:spPr bwMode="white">
          <a:xfrm>
            <a:off x="1199456" y="1844824"/>
            <a:ext cx="381642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A707E-8F77-61CD-CE75-22EAE571B7A8}"/>
              </a:ext>
            </a:extLst>
          </p:cNvPr>
          <p:cNvSpPr/>
          <p:nvPr/>
        </p:nvSpPr>
        <p:spPr bwMode="white">
          <a:xfrm>
            <a:off x="6023992" y="2221964"/>
            <a:ext cx="216024" cy="14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4A707E-8F77-61CD-CE75-22EAE571B7A8}"/>
              </a:ext>
            </a:extLst>
          </p:cNvPr>
          <p:cNvSpPr/>
          <p:nvPr/>
        </p:nvSpPr>
        <p:spPr bwMode="white">
          <a:xfrm>
            <a:off x="10113970" y="2217193"/>
            <a:ext cx="230501" cy="1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4A707E-8F77-61CD-CE75-22EAE571B7A8}"/>
              </a:ext>
            </a:extLst>
          </p:cNvPr>
          <p:cNvSpPr/>
          <p:nvPr/>
        </p:nvSpPr>
        <p:spPr bwMode="white">
          <a:xfrm>
            <a:off x="3431704" y="2823091"/>
            <a:ext cx="216024" cy="10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80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58923-863F-46B5-03CE-B49FBFC61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443C6-ED41-208B-F71B-BF225FF0DDD7}"/>
              </a:ext>
            </a:extLst>
          </p:cNvPr>
          <p:cNvSpPr/>
          <p:nvPr/>
        </p:nvSpPr>
        <p:spPr bwMode="white">
          <a:xfrm>
            <a:off x="6958095" y="2613966"/>
            <a:ext cx="866665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DA837-F38D-91F1-E0A5-565CC55533DF}"/>
              </a:ext>
            </a:extLst>
          </p:cNvPr>
          <p:cNvSpPr/>
          <p:nvPr/>
        </p:nvSpPr>
        <p:spPr bwMode="white">
          <a:xfrm>
            <a:off x="7129523" y="3969543"/>
            <a:ext cx="638095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FA0AFB-54DE-DEC1-05BF-6ECA2301D5DC}"/>
              </a:ext>
            </a:extLst>
          </p:cNvPr>
          <p:cNvSpPr/>
          <p:nvPr/>
        </p:nvSpPr>
        <p:spPr bwMode="white">
          <a:xfrm>
            <a:off x="8367619" y="3979089"/>
            <a:ext cx="647618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46F71F-162B-FB4A-B285-00CC338C24BD}"/>
              </a:ext>
            </a:extLst>
          </p:cNvPr>
          <p:cNvSpPr/>
          <p:nvPr/>
        </p:nvSpPr>
        <p:spPr bwMode="white">
          <a:xfrm>
            <a:off x="3500952" y="4103192"/>
            <a:ext cx="657142" cy="1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75BAC-35DB-0504-9121-35F76685AA9E}"/>
              </a:ext>
            </a:extLst>
          </p:cNvPr>
          <p:cNvSpPr/>
          <p:nvPr/>
        </p:nvSpPr>
        <p:spPr bwMode="white">
          <a:xfrm>
            <a:off x="4720000" y="4093645"/>
            <a:ext cx="638095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8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69848-AA7C-5E12-6150-E5C13509CF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797CF-77F4-370F-D26E-E004E05309A2}"/>
              </a:ext>
            </a:extLst>
          </p:cNvPr>
          <p:cNvSpPr/>
          <p:nvPr/>
        </p:nvSpPr>
        <p:spPr bwMode="white">
          <a:xfrm>
            <a:off x="5577142" y="1038670"/>
            <a:ext cx="209523" cy="2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48F665-D114-C112-AEF0-B8837F53F135}"/>
              </a:ext>
            </a:extLst>
          </p:cNvPr>
          <p:cNvSpPr/>
          <p:nvPr/>
        </p:nvSpPr>
        <p:spPr bwMode="white">
          <a:xfrm>
            <a:off x="1234285" y="4115039"/>
            <a:ext cx="10323810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7470F-922B-19E3-A108-05863D360781}"/>
              </a:ext>
            </a:extLst>
          </p:cNvPr>
          <p:cNvSpPr/>
          <p:nvPr/>
        </p:nvSpPr>
        <p:spPr bwMode="white">
          <a:xfrm>
            <a:off x="977142" y="4562684"/>
            <a:ext cx="8219047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0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2023-12-25T10:21:04Z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