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3052762"/>
            <a:ext cx="30765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82B5A-9F66-2423-4BA6-007214F667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9895E-6138-B6CB-7EEE-8178D8B9A5FE}"/>
              </a:ext>
            </a:extLst>
          </p:cNvPr>
          <p:cNvSpPr/>
          <p:nvPr/>
        </p:nvSpPr>
        <p:spPr bwMode="white">
          <a:xfrm>
            <a:off x="5710476" y="2506730"/>
            <a:ext cx="219047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6396C-8B74-CCA1-E1DE-BC716D72C600}"/>
              </a:ext>
            </a:extLst>
          </p:cNvPr>
          <p:cNvSpPr/>
          <p:nvPr/>
        </p:nvSpPr>
        <p:spPr bwMode="white">
          <a:xfrm>
            <a:off x="3853333" y="4699202"/>
            <a:ext cx="1876190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BE9D9-C87B-6EC6-55DD-9DF17A9A5B9F}"/>
              </a:ext>
            </a:extLst>
          </p:cNvPr>
          <p:cNvSpPr/>
          <p:nvPr/>
        </p:nvSpPr>
        <p:spPr bwMode="white">
          <a:xfrm>
            <a:off x="8253333" y="4699202"/>
            <a:ext cx="1885713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AC5F49-D8B6-6361-B23C-987E739A17C6}"/>
              </a:ext>
            </a:extLst>
          </p:cNvPr>
          <p:cNvSpPr/>
          <p:nvPr/>
        </p:nvSpPr>
        <p:spPr bwMode="white">
          <a:xfrm>
            <a:off x="4234285" y="5137696"/>
            <a:ext cx="5761904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4FBD2-B178-D4E1-3592-13B42D551B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F2B127-1E7B-0FB5-7366-0B969F7F5802}"/>
              </a:ext>
            </a:extLst>
          </p:cNvPr>
          <p:cNvSpPr/>
          <p:nvPr/>
        </p:nvSpPr>
        <p:spPr bwMode="white">
          <a:xfrm>
            <a:off x="8824761" y="1802123"/>
            <a:ext cx="2428571" cy="25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22AF08-E17E-9327-E7DD-2B7D7CCABB62}"/>
              </a:ext>
            </a:extLst>
          </p:cNvPr>
          <p:cNvSpPr/>
          <p:nvPr/>
        </p:nvSpPr>
        <p:spPr bwMode="white">
          <a:xfrm>
            <a:off x="8005714" y="2250581"/>
            <a:ext cx="3247618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7D27C-D592-3931-BE52-CCC5F712BD02}"/>
              </a:ext>
            </a:extLst>
          </p:cNvPr>
          <p:cNvSpPr/>
          <p:nvPr/>
        </p:nvSpPr>
        <p:spPr bwMode="white">
          <a:xfrm>
            <a:off x="8005714" y="2699039"/>
            <a:ext cx="3257141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04505F-D24B-A1D5-0514-C6B78C7BD2D8}"/>
              </a:ext>
            </a:extLst>
          </p:cNvPr>
          <p:cNvSpPr/>
          <p:nvPr/>
        </p:nvSpPr>
        <p:spPr bwMode="white">
          <a:xfrm>
            <a:off x="8024761" y="3137955"/>
            <a:ext cx="3238096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A169E6-2947-EE15-B3F3-2B1A51D867B2}"/>
              </a:ext>
            </a:extLst>
          </p:cNvPr>
          <p:cNvSpPr/>
          <p:nvPr/>
        </p:nvSpPr>
        <p:spPr bwMode="white">
          <a:xfrm>
            <a:off x="8024761" y="3576871"/>
            <a:ext cx="3238096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5D887B-6B1A-4EA5-CF59-B484906916C0}"/>
              </a:ext>
            </a:extLst>
          </p:cNvPr>
          <p:cNvSpPr/>
          <p:nvPr/>
        </p:nvSpPr>
        <p:spPr bwMode="white">
          <a:xfrm>
            <a:off x="8024761" y="4025329"/>
            <a:ext cx="3247619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549FCF-944F-3085-8A9F-30577A20CC0A}"/>
              </a:ext>
            </a:extLst>
          </p:cNvPr>
          <p:cNvSpPr/>
          <p:nvPr/>
        </p:nvSpPr>
        <p:spPr bwMode="white">
          <a:xfrm>
            <a:off x="8015238" y="4464245"/>
            <a:ext cx="1695238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99456" y="1844825"/>
            <a:ext cx="662473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392" y="2276872"/>
            <a:ext cx="576064" cy="9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5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DF3FE-A6DD-1819-F05B-F4160809A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7157F-176C-5F80-7CBF-E1265719AF81}"/>
              </a:ext>
            </a:extLst>
          </p:cNvPr>
          <p:cNvSpPr/>
          <p:nvPr/>
        </p:nvSpPr>
        <p:spPr bwMode="white">
          <a:xfrm>
            <a:off x="3967619" y="1944366"/>
            <a:ext cx="561904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3065A-6E79-AAD3-D570-CD2A4B021CD9}"/>
              </a:ext>
            </a:extLst>
          </p:cNvPr>
          <p:cNvSpPr/>
          <p:nvPr/>
        </p:nvSpPr>
        <p:spPr bwMode="white">
          <a:xfrm>
            <a:off x="5015880" y="2348880"/>
            <a:ext cx="246977" cy="25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4AA1CE-0078-D65E-4D5E-0DE45C1EFAF1}"/>
              </a:ext>
            </a:extLst>
          </p:cNvPr>
          <p:cNvSpPr/>
          <p:nvPr/>
        </p:nvSpPr>
        <p:spPr bwMode="white">
          <a:xfrm>
            <a:off x="3881904" y="3269455"/>
            <a:ext cx="552380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9A35A-030A-EDDD-7F14-19FC319220A2}"/>
              </a:ext>
            </a:extLst>
          </p:cNvPr>
          <p:cNvSpPr/>
          <p:nvPr/>
        </p:nvSpPr>
        <p:spPr bwMode="white">
          <a:xfrm>
            <a:off x="8377142" y="3269455"/>
            <a:ext cx="542857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B12070-2B24-1B15-732C-D24BFFB81596}"/>
              </a:ext>
            </a:extLst>
          </p:cNvPr>
          <p:cNvSpPr/>
          <p:nvPr/>
        </p:nvSpPr>
        <p:spPr bwMode="white">
          <a:xfrm>
            <a:off x="9529523" y="3269455"/>
            <a:ext cx="552380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700280-5CDB-D9C9-A997-D2B2732988C1}"/>
              </a:ext>
            </a:extLst>
          </p:cNvPr>
          <p:cNvSpPr/>
          <p:nvPr/>
        </p:nvSpPr>
        <p:spPr bwMode="white">
          <a:xfrm>
            <a:off x="10672380" y="3269455"/>
            <a:ext cx="571428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BD329E-9C12-9B90-D0D2-1D5BCAADC6E1}"/>
              </a:ext>
            </a:extLst>
          </p:cNvPr>
          <p:cNvSpPr/>
          <p:nvPr/>
        </p:nvSpPr>
        <p:spPr bwMode="white">
          <a:xfrm>
            <a:off x="10396190" y="3717506"/>
            <a:ext cx="1161905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953D42-0691-D4FF-7451-913439ED8084}"/>
              </a:ext>
            </a:extLst>
          </p:cNvPr>
          <p:cNvSpPr/>
          <p:nvPr/>
        </p:nvSpPr>
        <p:spPr bwMode="white">
          <a:xfrm>
            <a:off x="1367619" y="4156024"/>
            <a:ext cx="1580952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0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EE0FE-13F8-A50D-7E6F-8007FB412E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D2F26-6DC3-30CF-1ECE-A9FF7AA5E103}"/>
              </a:ext>
            </a:extLst>
          </p:cNvPr>
          <p:cNvSpPr/>
          <p:nvPr/>
        </p:nvSpPr>
        <p:spPr bwMode="white">
          <a:xfrm>
            <a:off x="7529523" y="1505718"/>
            <a:ext cx="209523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051FF-85A1-4F06-7622-C0E0E1AB5570}"/>
              </a:ext>
            </a:extLst>
          </p:cNvPr>
          <p:cNvSpPr/>
          <p:nvPr/>
        </p:nvSpPr>
        <p:spPr bwMode="white">
          <a:xfrm>
            <a:off x="10786666" y="2401602"/>
            <a:ext cx="219047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